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5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53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5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8" r:id="rId2"/>
  </p:sldMasterIdLst>
  <p:notesMasterIdLst>
    <p:notesMasterId r:id="rId61"/>
  </p:notesMasterIdLst>
  <p:sldIdLst>
    <p:sldId id="36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1" r:id="rId11"/>
    <p:sldId id="322" r:id="rId12"/>
    <p:sldId id="323" r:id="rId13"/>
    <p:sldId id="325" r:id="rId14"/>
    <p:sldId id="361" r:id="rId15"/>
    <p:sldId id="329" r:id="rId16"/>
    <p:sldId id="362" r:id="rId17"/>
    <p:sldId id="363" r:id="rId18"/>
    <p:sldId id="364" r:id="rId19"/>
    <p:sldId id="291" r:id="rId20"/>
    <p:sldId id="357" r:id="rId21"/>
    <p:sldId id="266" r:id="rId22"/>
    <p:sldId id="326" r:id="rId23"/>
    <p:sldId id="327" r:id="rId24"/>
    <p:sldId id="358" r:id="rId25"/>
    <p:sldId id="359" r:id="rId26"/>
    <p:sldId id="328" r:id="rId27"/>
    <p:sldId id="353" r:id="rId28"/>
    <p:sldId id="365" r:id="rId29"/>
    <p:sldId id="377" r:id="rId30"/>
    <p:sldId id="269" r:id="rId31"/>
    <p:sldId id="331" r:id="rId32"/>
    <p:sldId id="366" r:id="rId33"/>
    <p:sldId id="272" r:id="rId34"/>
    <p:sldId id="273" r:id="rId35"/>
    <p:sldId id="367" r:id="rId36"/>
    <p:sldId id="349" r:id="rId37"/>
    <p:sldId id="339" r:id="rId38"/>
    <p:sldId id="346" r:id="rId39"/>
    <p:sldId id="334" r:id="rId40"/>
    <p:sldId id="335" r:id="rId41"/>
    <p:sldId id="336" r:id="rId42"/>
    <p:sldId id="337" r:id="rId43"/>
    <p:sldId id="292" r:id="rId44"/>
    <p:sldId id="370" r:id="rId45"/>
    <p:sldId id="371" r:id="rId46"/>
    <p:sldId id="372" r:id="rId47"/>
    <p:sldId id="373" r:id="rId48"/>
    <p:sldId id="280" r:id="rId49"/>
    <p:sldId id="368" r:id="rId50"/>
    <p:sldId id="369" r:id="rId51"/>
    <p:sldId id="374" r:id="rId52"/>
    <p:sldId id="342" r:id="rId53"/>
    <p:sldId id="351" r:id="rId54"/>
    <p:sldId id="350" r:id="rId55"/>
    <p:sldId id="352" r:id="rId56"/>
    <p:sldId id="345" r:id="rId57"/>
    <p:sldId id="347" r:id="rId58"/>
    <p:sldId id="375" r:id="rId59"/>
    <p:sldId id="37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83C8C0-3527-4BFD-9487-BD89782F9F02}">
          <p14:sldIdLst>
            <p14:sldId id="360"/>
            <p14:sldId id="258"/>
            <p14:sldId id="259"/>
            <p14:sldId id="260"/>
            <p14:sldId id="261"/>
            <p14:sldId id="262"/>
            <p14:sldId id="263"/>
            <p14:sldId id="264"/>
            <p14:sldId id="321"/>
            <p14:sldId id="322"/>
            <p14:sldId id="323"/>
            <p14:sldId id="325"/>
            <p14:sldId id="361"/>
            <p14:sldId id="329"/>
            <p14:sldId id="362"/>
            <p14:sldId id="363"/>
            <p14:sldId id="364"/>
            <p14:sldId id="291"/>
            <p14:sldId id="357"/>
            <p14:sldId id="266"/>
            <p14:sldId id="326"/>
            <p14:sldId id="327"/>
            <p14:sldId id="358"/>
            <p14:sldId id="359"/>
            <p14:sldId id="328"/>
            <p14:sldId id="353"/>
            <p14:sldId id="365"/>
          </p14:sldIdLst>
        </p14:section>
        <p14:section name="PSBs" id="{5D918D24-DB18-4132-B580-55906C169657}">
          <p14:sldIdLst>
            <p14:sldId id="377"/>
            <p14:sldId id="269"/>
            <p14:sldId id="331"/>
            <p14:sldId id="366"/>
            <p14:sldId id="272"/>
            <p14:sldId id="273"/>
            <p14:sldId id="367"/>
            <p14:sldId id="349"/>
            <p14:sldId id="339"/>
            <p14:sldId id="346"/>
            <p14:sldId id="334"/>
            <p14:sldId id="335"/>
            <p14:sldId id="336"/>
            <p14:sldId id="337"/>
            <p14:sldId id="292"/>
            <p14:sldId id="370"/>
            <p14:sldId id="371"/>
            <p14:sldId id="372"/>
            <p14:sldId id="373"/>
            <p14:sldId id="280"/>
            <p14:sldId id="368"/>
            <p14:sldId id="369"/>
            <p14:sldId id="374"/>
            <p14:sldId id="342"/>
            <p14:sldId id="351"/>
            <p14:sldId id="350"/>
            <p14:sldId id="352"/>
            <p14:sldId id="345"/>
            <p14:sldId id="347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724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3820081989656"/>
          <c:y val="2.9430582689678055E-2"/>
          <c:w val="0.80625868330675965"/>
          <c:h val="0.897947198331686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7F-484C-93EF-95443BCC584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7B-47E9-AA2C-27D1391C7C0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B7F-484C-93EF-95443BCC5840}"/>
              </c:ext>
            </c:extLst>
          </c:dPt>
          <c:dLbls>
            <c:dLbl>
              <c:idx val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B7F-484C-93EF-95443BCC5840}"/>
                </c:ext>
              </c:extLst>
            </c:dLbl>
            <c:dLbl>
              <c:idx val="1"/>
              <c:layout>
                <c:manualLayout>
                  <c:x val="0.13494681894408347"/>
                  <c:y val="-8.563318270485506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87B-47E9-AA2C-27D1391C7C0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UTI MF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7B-47E9-AA2C-27D1391C7C0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3820081989656"/>
          <c:y val="2.9430582689678055E-2"/>
          <c:w val="0.80625868330675965"/>
          <c:h val="0.897947198331686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98-436F-BA7C-02FF297751F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98-436F-BA7C-02FF297751F3}"/>
              </c:ext>
            </c:extLst>
          </c:dPt>
          <c:dLbls>
            <c:dLbl>
              <c:idx val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898-436F-BA7C-02FF297751F3}"/>
                </c:ext>
              </c:extLst>
            </c:dLbl>
            <c:dLbl>
              <c:idx val="1"/>
              <c:layout>
                <c:manualLayout>
                  <c:x val="0.24810237820618444"/>
                  <c:y val="-0.22618989310247714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96304840018796"/>
                      <c:h val="0.29786063667558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898-436F-BA7C-02FF297751F3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SUUTI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0.12</c:v>
                </c:pt>
                <c:pt idx="1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98-436F-BA7C-02FF297751F3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47987183420256"/>
          <c:y val="0.25613748488907767"/>
          <c:w val="0.50933462862596723"/>
          <c:h val="0.6509338822273771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588-44C3-BC8A-0409ADFC87E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588-44C3-BC8A-0409ADFC87E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588-44C3-BC8A-0409ADFC87EE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588-44C3-BC8A-0409ADFC87EE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588-44C3-BC8A-0409ADFC87EE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588-44C3-BC8A-0409ADFC87EE}"/>
              </c:ext>
            </c:extLst>
          </c:dPt>
          <c:dLbls>
            <c:dLbl>
              <c:idx val="0"/>
              <c:layout>
                <c:manualLayout>
                  <c:x val="1.0007610350076024E-2"/>
                  <c:y val="3.06904586705911E-2"/>
                </c:manualLayout>
              </c:layout>
              <c:spPr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ysClr val="windowText" lastClr="000000"/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74301585589468"/>
                      <c:h val="0.186254598969830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588-44C3-BC8A-0409ADFC87EE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ysClr val="windowText" lastClr="000000"/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5588-44C3-BC8A-0409ADFC87EE}"/>
                </c:ext>
              </c:extLst>
            </c:dLbl>
            <c:dLbl>
              <c:idx val="2"/>
              <c:spPr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ysClr val="windowText" lastClr="000000"/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5588-44C3-BC8A-0409ADFC87E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5588-44C3-BC8A-0409ADFC87EE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5588-44C3-BC8A-0409ADFC87EE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Franklin Gothic Medium Cond" panose="020B06060304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5588-44C3-BC8A-0409ADFC87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Public</c:v>
                </c:pt>
                <c:pt idx="1">
                  <c:v>Private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</c:v>
                </c:pt>
                <c:pt idx="1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588-44C3-BC8A-0409ADFC87E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hyperlink" Target="https://rbi.org.in/Scripts/AboutusDisplay.aspx#CB" TargetMode="External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image" Target="../media/image84.jpe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hyperlink" Target="https://rbi.org.in/Scripts/AboutusDisplay.aspx#CB" TargetMode="External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image" Target="../media/image84.jpe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CF7E14-999D-4262-96C2-53C9D07B50BB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F81B88-55C9-4952-9962-D77F3A85C920}">
      <dgm:prSet phldrT="[Text]"/>
      <dgm:spPr/>
      <dgm:t>
        <a:bodyPr/>
        <a:lstStyle/>
        <a:p>
          <a:r>
            <a:rPr lang="en-US" dirty="0" smtClean="0"/>
            <a:t>First </a:t>
          </a:r>
          <a:r>
            <a:rPr lang="en-US" dirty="0" err="1" smtClean="0"/>
            <a:t>gov</a:t>
          </a:r>
          <a:endParaRPr lang="en-US" dirty="0"/>
        </a:p>
      </dgm:t>
    </dgm:pt>
    <dgm:pt modelId="{83D632D4-674A-456D-9235-5A70253AFEF0}" type="parTrans" cxnId="{49EC4DA7-3710-4F04-A466-AD07C557C929}">
      <dgm:prSet/>
      <dgm:spPr/>
      <dgm:t>
        <a:bodyPr/>
        <a:lstStyle/>
        <a:p>
          <a:endParaRPr lang="en-US"/>
        </a:p>
      </dgm:t>
    </dgm:pt>
    <dgm:pt modelId="{92C6CE51-38E8-4591-9A8B-3DC7F24FCD71}" type="sibTrans" cxnId="{49EC4DA7-3710-4F04-A466-AD07C557C929}">
      <dgm:prSet/>
      <dgm:spPr/>
      <dgm:t>
        <a:bodyPr/>
        <a:lstStyle/>
        <a:p>
          <a:endParaRPr lang="en-US"/>
        </a:p>
      </dgm:t>
    </dgm:pt>
    <dgm:pt modelId="{2AB1F520-28C5-470F-9927-002318728D6D}">
      <dgm:prSet phldrT="[Text]"/>
      <dgm:spPr/>
      <dgm:t>
        <a:bodyPr/>
        <a:lstStyle/>
        <a:p>
          <a:r>
            <a:rPr lang="en-US" dirty="0" smtClean="0"/>
            <a:t>Sir Osborne </a:t>
          </a:r>
          <a:r>
            <a:rPr lang="en-US" dirty="0" err="1" smtClean="0"/>
            <a:t>Arkall</a:t>
          </a:r>
          <a:r>
            <a:rPr lang="en-US" dirty="0" smtClean="0"/>
            <a:t> Smith</a:t>
          </a:r>
          <a:endParaRPr lang="en-US" dirty="0"/>
        </a:p>
      </dgm:t>
    </dgm:pt>
    <dgm:pt modelId="{E552D1ED-196F-46D0-859C-E799F000A19A}" type="parTrans" cxnId="{2FE2F086-5653-4C6A-A48C-0A1D3180E1A6}">
      <dgm:prSet/>
      <dgm:spPr/>
      <dgm:t>
        <a:bodyPr/>
        <a:lstStyle/>
        <a:p>
          <a:endParaRPr lang="en-US"/>
        </a:p>
      </dgm:t>
    </dgm:pt>
    <dgm:pt modelId="{97E9463E-C2B3-4941-9C28-6BC13306E9D7}" type="sibTrans" cxnId="{2FE2F086-5653-4C6A-A48C-0A1D3180E1A6}">
      <dgm:prSet/>
      <dgm:spPr/>
      <dgm:t>
        <a:bodyPr/>
        <a:lstStyle/>
        <a:p>
          <a:endParaRPr lang="en-US"/>
        </a:p>
      </dgm:t>
    </dgm:pt>
    <dgm:pt modelId="{E8831487-AD70-4C99-BA43-0144B8DDADE9}">
      <dgm:prSet phldrT="[Text]"/>
      <dgm:spPr/>
      <dgm:t>
        <a:bodyPr/>
        <a:lstStyle/>
        <a:p>
          <a:r>
            <a:rPr lang="en-US" dirty="0" smtClean="0"/>
            <a:t>First Indian</a:t>
          </a:r>
          <a:endParaRPr lang="en-US" dirty="0"/>
        </a:p>
      </dgm:t>
    </dgm:pt>
    <dgm:pt modelId="{3034E802-766D-45E5-832A-86482E30E0F3}" type="parTrans" cxnId="{0453C0B0-9362-4FE6-A4F3-46943F1603C0}">
      <dgm:prSet/>
      <dgm:spPr/>
      <dgm:t>
        <a:bodyPr/>
        <a:lstStyle/>
        <a:p>
          <a:endParaRPr lang="en-US"/>
        </a:p>
      </dgm:t>
    </dgm:pt>
    <dgm:pt modelId="{4A8831BB-8B10-4AB8-9EF6-F6C090C8A8D6}" type="sibTrans" cxnId="{0453C0B0-9362-4FE6-A4F3-46943F1603C0}">
      <dgm:prSet/>
      <dgm:spPr/>
      <dgm:t>
        <a:bodyPr/>
        <a:lstStyle/>
        <a:p>
          <a:endParaRPr lang="en-US"/>
        </a:p>
      </dgm:t>
    </dgm:pt>
    <dgm:pt modelId="{BC2611FE-3200-4E3A-B97E-C86AD69109CF}">
      <dgm:prSet phldrT="[Text]"/>
      <dgm:spPr/>
      <dgm:t>
        <a:bodyPr/>
        <a:lstStyle/>
        <a:p>
          <a:r>
            <a:rPr lang="en-US" dirty="0" smtClean="0"/>
            <a:t>Sir CD </a:t>
          </a:r>
          <a:r>
            <a:rPr lang="en-US" dirty="0" err="1" smtClean="0"/>
            <a:t>Deshmukh</a:t>
          </a:r>
          <a:endParaRPr lang="en-US" dirty="0"/>
        </a:p>
      </dgm:t>
    </dgm:pt>
    <dgm:pt modelId="{EEE0B3DB-F3CC-4E5F-B3E8-FE894CA09AED}" type="parTrans" cxnId="{D3F6937B-A9B4-4193-B2D3-0F78B862F834}">
      <dgm:prSet/>
      <dgm:spPr/>
      <dgm:t>
        <a:bodyPr/>
        <a:lstStyle/>
        <a:p>
          <a:endParaRPr lang="en-US"/>
        </a:p>
      </dgm:t>
    </dgm:pt>
    <dgm:pt modelId="{39747051-7A30-4847-AE35-B0AB8DB753B2}" type="sibTrans" cxnId="{D3F6937B-A9B4-4193-B2D3-0F78B862F834}">
      <dgm:prSet/>
      <dgm:spPr/>
      <dgm:t>
        <a:bodyPr/>
        <a:lstStyle/>
        <a:p>
          <a:endParaRPr lang="en-US"/>
        </a:p>
      </dgm:t>
    </dgm:pt>
    <dgm:pt modelId="{560FCA60-A5EF-4C83-BF3C-D134464E4B98}">
      <dgm:prSet phldrT="[Text]"/>
      <dgm:spPr/>
      <dgm:t>
        <a:bodyPr/>
        <a:lstStyle/>
        <a:p>
          <a:r>
            <a:rPr lang="en-US" dirty="0" smtClean="0"/>
            <a:t>1935</a:t>
          </a:r>
          <a:endParaRPr lang="en-US" dirty="0"/>
        </a:p>
      </dgm:t>
    </dgm:pt>
    <dgm:pt modelId="{33F12BEF-36AE-4A6C-B905-6B793DC14583}" type="parTrans" cxnId="{C1F7C3C5-D28F-4343-B3BC-B2591F6747C3}">
      <dgm:prSet/>
      <dgm:spPr/>
      <dgm:t>
        <a:bodyPr/>
        <a:lstStyle/>
        <a:p>
          <a:endParaRPr lang="en-US"/>
        </a:p>
      </dgm:t>
    </dgm:pt>
    <dgm:pt modelId="{7D846B0F-DA79-4F4C-9B69-6FFF00BF19DC}" type="sibTrans" cxnId="{C1F7C3C5-D28F-4343-B3BC-B2591F6747C3}">
      <dgm:prSet/>
      <dgm:spPr/>
      <dgm:t>
        <a:bodyPr/>
        <a:lstStyle/>
        <a:p>
          <a:endParaRPr lang="en-US"/>
        </a:p>
      </dgm:t>
    </dgm:pt>
    <dgm:pt modelId="{CFAEE347-7B14-4C28-8384-D2BF7BA71EE1}">
      <dgm:prSet phldrT="[Text]"/>
      <dgm:spPr/>
      <dgm:t>
        <a:bodyPr/>
        <a:lstStyle/>
        <a:p>
          <a:r>
            <a:rPr lang="en-US" dirty="0" smtClean="0"/>
            <a:t>1943</a:t>
          </a:r>
          <a:endParaRPr lang="en-US" dirty="0"/>
        </a:p>
      </dgm:t>
    </dgm:pt>
    <dgm:pt modelId="{34C2562A-C706-4035-9BC5-6654B48379C6}" type="parTrans" cxnId="{D0BF038D-DED3-4D24-BD50-E0CB1805BA7E}">
      <dgm:prSet/>
      <dgm:spPr/>
      <dgm:t>
        <a:bodyPr/>
        <a:lstStyle/>
        <a:p>
          <a:endParaRPr lang="en-US"/>
        </a:p>
      </dgm:t>
    </dgm:pt>
    <dgm:pt modelId="{59D824BA-AA95-4939-8DB5-BD07299A0512}" type="sibTrans" cxnId="{D0BF038D-DED3-4D24-BD50-E0CB1805BA7E}">
      <dgm:prSet/>
      <dgm:spPr/>
      <dgm:t>
        <a:bodyPr/>
        <a:lstStyle/>
        <a:p>
          <a:endParaRPr lang="en-US"/>
        </a:p>
      </dgm:t>
    </dgm:pt>
    <dgm:pt modelId="{EC995731-2B35-4770-BD5E-CCD9C6190401}">
      <dgm:prSet phldrT="[Text]"/>
      <dgm:spPr/>
      <dgm:t>
        <a:bodyPr/>
        <a:lstStyle/>
        <a:p>
          <a:r>
            <a:rPr lang="en-US" dirty="0" smtClean="0"/>
            <a:t>Participated in Bretton Woods-&gt; GATT(WTO), IMF, World Bank</a:t>
          </a:r>
          <a:endParaRPr lang="en-US" dirty="0"/>
        </a:p>
      </dgm:t>
    </dgm:pt>
    <dgm:pt modelId="{33FD266D-2261-44D6-B3BA-E00257E91DAB}" type="parTrans" cxnId="{9943C9DC-4ABB-47A1-A2E2-C2BCDBF0BBA7}">
      <dgm:prSet/>
      <dgm:spPr/>
      <dgm:t>
        <a:bodyPr/>
        <a:lstStyle/>
        <a:p>
          <a:endParaRPr lang="en-US"/>
        </a:p>
      </dgm:t>
    </dgm:pt>
    <dgm:pt modelId="{95504CF7-892E-40F2-B200-39CF0D209157}" type="sibTrans" cxnId="{9943C9DC-4ABB-47A1-A2E2-C2BCDBF0BBA7}">
      <dgm:prSet/>
      <dgm:spPr/>
      <dgm:t>
        <a:bodyPr/>
        <a:lstStyle/>
        <a:p>
          <a:endParaRPr lang="en-US"/>
        </a:p>
      </dgm:t>
    </dgm:pt>
    <dgm:pt modelId="{23BABBF0-9BF1-400F-8649-CDD18C6E32FF}">
      <dgm:prSet phldrT="[Text]"/>
      <dgm:spPr/>
      <dgm:t>
        <a:bodyPr/>
        <a:lstStyle/>
        <a:p>
          <a:r>
            <a:rPr lang="en-US" dirty="0" smtClean="0"/>
            <a:t>Latest</a:t>
          </a:r>
          <a:endParaRPr lang="en-US" dirty="0"/>
        </a:p>
      </dgm:t>
    </dgm:pt>
    <dgm:pt modelId="{FD854BEC-1AD8-42E3-9C7D-BB4191BB7101}" type="parTrans" cxnId="{CD770F26-E65C-4E83-9BA9-7B343639A8AB}">
      <dgm:prSet/>
      <dgm:spPr/>
      <dgm:t>
        <a:bodyPr/>
        <a:lstStyle/>
        <a:p>
          <a:endParaRPr lang="en-US"/>
        </a:p>
      </dgm:t>
    </dgm:pt>
    <dgm:pt modelId="{B4213323-6EBF-42EF-B002-FCB2ABD45928}" type="sibTrans" cxnId="{CD770F26-E65C-4E83-9BA9-7B343639A8AB}">
      <dgm:prSet/>
      <dgm:spPr/>
      <dgm:t>
        <a:bodyPr/>
        <a:lstStyle/>
        <a:p>
          <a:endParaRPr lang="en-US"/>
        </a:p>
      </dgm:t>
    </dgm:pt>
    <dgm:pt modelId="{A43643F7-E6EF-420E-8512-8004E1FC6615}">
      <dgm:prSet phldrT="[Text]"/>
      <dgm:spPr/>
      <dgm:t>
        <a:bodyPr/>
        <a:lstStyle/>
        <a:p>
          <a:r>
            <a:rPr lang="en-US" dirty="0" smtClean="0"/>
            <a:t>Dr. Urjit Patel</a:t>
          </a:r>
          <a:endParaRPr lang="en-US" dirty="0"/>
        </a:p>
      </dgm:t>
    </dgm:pt>
    <dgm:pt modelId="{9F721F81-47ED-483C-8498-921345832A0D}" type="parTrans" cxnId="{A586155C-B08F-4822-BBFA-920B743E5B68}">
      <dgm:prSet/>
      <dgm:spPr/>
      <dgm:t>
        <a:bodyPr/>
        <a:lstStyle/>
        <a:p>
          <a:endParaRPr lang="en-US"/>
        </a:p>
      </dgm:t>
    </dgm:pt>
    <dgm:pt modelId="{0693E39D-5E70-4288-9208-ABA12B81CFC2}" type="sibTrans" cxnId="{A586155C-B08F-4822-BBFA-920B743E5B68}">
      <dgm:prSet/>
      <dgm:spPr/>
      <dgm:t>
        <a:bodyPr/>
        <a:lstStyle/>
        <a:p>
          <a:endParaRPr lang="en-US"/>
        </a:p>
      </dgm:t>
    </dgm:pt>
    <dgm:pt modelId="{EA7FFA47-266C-4853-9953-50AAB2FC280E}">
      <dgm:prSet phldrT="[Text]"/>
      <dgm:spPr/>
      <dgm:t>
        <a:bodyPr/>
        <a:lstStyle/>
        <a:p>
          <a:r>
            <a:rPr lang="en-US" dirty="0" smtClean="0"/>
            <a:t>Salary 2.5 lakhs per month, [Outside 7</a:t>
          </a:r>
          <a:r>
            <a:rPr lang="en-US" baseline="30000" dirty="0" smtClean="0"/>
            <a:t>th</a:t>
          </a:r>
          <a:r>
            <a:rPr lang="en-US" dirty="0" smtClean="0"/>
            <a:t> PC]</a:t>
          </a:r>
          <a:endParaRPr lang="en-US" dirty="0"/>
        </a:p>
      </dgm:t>
    </dgm:pt>
    <dgm:pt modelId="{BDBBCC5B-96CA-4CF5-97D3-D8423D18A9A3}" type="parTrans" cxnId="{AD4158D3-3D8B-4FD7-86D0-42D895501D67}">
      <dgm:prSet/>
      <dgm:spPr/>
      <dgm:t>
        <a:bodyPr/>
        <a:lstStyle/>
        <a:p>
          <a:endParaRPr lang="en-US"/>
        </a:p>
      </dgm:t>
    </dgm:pt>
    <dgm:pt modelId="{CD60F95A-6B27-4310-A116-2C8EEED80C84}" type="sibTrans" cxnId="{AD4158D3-3D8B-4FD7-86D0-42D895501D67}">
      <dgm:prSet/>
      <dgm:spPr/>
      <dgm:t>
        <a:bodyPr/>
        <a:lstStyle/>
        <a:p>
          <a:endParaRPr lang="en-US"/>
        </a:p>
      </dgm:t>
    </dgm:pt>
    <dgm:pt modelId="{F194E097-1CFA-44B5-B1B4-0BE17EFB9727}" type="pres">
      <dgm:prSet presAssocID="{B7CF7E14-999D-4262-96C2-53C9D07B50BB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3A143040-7F71-42EE-97AD-A501E2FCFFCD}" type="pres">
      <dgm:prSet presAssocID="{03F81B88-55C9-4952-9962-D77F3A85C920}" presName="composite" presStyleCnt="0"/>
      <dgm:spPr/>
    </dgm:pt>
    <dgm:pt modelId="{150B08A5-E184-4E1D-966A-EB5EE43A359F}" type="pres">
      <dgm:prSet presAssocID="{03F81B88-55C9-4952-9962-D77F3A85C920}" presName="Accent" presStyleLbl="alignAcc1" presStyleIdx="0" presStyleCnt="3"/>
      <dgm:spPr/>
    </dgm:pt>
    <dgm:pt modelId="{FD502605-B344-4D22-8D5F-6B78DF569A47}" type="pres">
      <dgm:prSet presAssocID="{03F81B88-55C9-4952-9962-D77F3A85C920}" presName="Image" presStyleLbl="node1" presStyleIdx="0" presStyleCnt="3" custScaleX="81622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9C52B1-6EA8-4ACA-99D6-1E292798A2AD}" type="pres">
      <dgm:prSet presAssocID="{03F81B88-55C9-4952-9962-D77F3A85C920}" presName="Child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DA0CF2-87A0-4317-95B4-78C4B08B71A3}" type="pres">
      <dgm:prSet presAssocID="{03F81B88-55C9-4952-9962-D77F3A85C920}" presName="Paren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D71FC-A66D-4BE2-AFFA-463E89ECA5E9}" type="pres">
      <dgm:prSet presAssocID="{92C6CE51-38E8-4591-9A8B-3DC7F24FCD71}" presName="sibTrans" presStyleCnt="0"/>
      <dgm:spPr/>
    </dgm:pt>
    <dgm:pt modelId="{A0CED3BA-E81E-4093-9AF3-EB0E15FD8DCC}" type="pres">
      <dgm:prSet presAssocID="{E8831487-AD70-4C99-BA43-0144B8DDADE9}" presName="composite" presStyleCnt="0"/>
      <dgm:spPr/>
    </dgm:pt>
    <dgm:pt modelId="{3A161C18-A1C1-4A8A-B10F-422DAA3BC552}" type="pres">
      <dgm:prSet presAssocID="{E8831487-AD70-4C99-BA43-0144B8DDADE9}" presName="Accent" presStyleLbl="alignAcc1" presStyleIdx="1" presStyleCnt="3"/>
      <dgm:spPr/>
    </dgm:pt>
    <dgm:pt modelId="{F7F3A2CD-9EEF-4304-BDD4-D8E6C62522DE}" type="pres">
      <dgm:prSet presAssocID="{E8831487-AD70-4C99-BA43-0144B8DDADE9}" presName="Image" presStyleLbl="node1" presStyleIdx="1" presStyleCnt="3" custScaleX="8784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A33FEA7-46D4-4CDE-B65C-650650546AAD}" type="pres">
      <dgm:prSet presAssocID="{E8831487-AD70-4C99-BA43-0144B8DDADE9}" presName="Child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8981A-D7E3-43F5-977D-341EDF55DB8F}" type="pres">
      <dgm:prSet presAssocID="{E8831487-AD70-4C99-BA43-0144B8DDADE9}" presName="Paren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56491-B3A3-4DEF-98A5-46FDB872F37C}" type="pres">
      <dgm:prSet presAssocID="{4A8831BB-8B10-4AB8-9EF6-F6C090C8A8D6}" presName="sibTrans" presStyleCnt="0"/>
      <dgm:spPr/>
    </dgm:pt>
    <dgm:pt modelId="{7987596A-00DF-446C-A74A-CDD2FB327AAC}" type="pres">
      <dgm:prSet presAssocID="{23BABBF0-9BF1-400F-8649-CDD18C6E32FF}" presName="composite" presStyleCnt="0"/>
      <dgm:spPr/>
    </dgm:pt>
    <dgm:pt modelId="{4A699709-93B7-424B-967E-1B87039DD79B}" type="pres">
      <dgm:prSet presAssocID="{23BABBF0-9BF1-400F-8649-CDD18C6E32FF}" presName="Accent" presStyleLbl="alignAcc1" presStyleIdx="2" presStyleCnt="3"/>
      <dgm:spPr/>
    </dgm:pt>
    <dgm:pt modelId="{C64A3820-238F-4949-A23E-F8E16A506589}" type="pres">
      <dgm:prSet presAssocID="{23BABBF0-9BF1-400F-8649-CDD18C6E32FF}" presName="Image" presStyleLbl="node1" presStyleIdx="2" presStyleCnt="3" custScaleX="108149" custScaleY="95960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5E1B88F-B6C0-43B2-947C-3BAE83DB4C5F}" type="pres">
      <dgm:prSet presAssocID="{23BABBF0-9BF1-400F-8649-CDD18C6E32FF}" presName="Child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45642-53C8-4210-97B2-5CAAC96D6305}" type="pres">
      <dgm:prSet presAssocID="{23BABBF0-9BF1-400F-8649-CDD18C6E32FF}" presName="Paren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CA49C-F081-4A56-8D61-F911200641CA}" type="presOf" srcId="{B7CF7E14-999D-4262-96C2-53C9D07B50BB}" destId="{F194E097-1CFA-44B5-B1B4-0BE17EFB9727}" srcOrd="0" destOrd="0" presId="urn:microsoft.com/office/officeart/2008/layout/TitlePictureLineup"/>
    <dgm:cxn modelId="{CE26B68F-6677-4A9C-AF1B-D3EBBEE67117}" type="presOf" srcId="{CFAEE347-7B14-4C28-8384-D2BF7BA71EE1}" destId="{4A33FEA7-46D4-4CDE-B65C-650650546AAD}" srcOrd="0" destOrd="1" presId="urn:microsoft.com/office/officeart/2008/layout/TitlePictureLineup"/>
    <dgm:cxn modelId="{0C29D9F2-BA6A-4471-9C30-66085A94CCE9}" type="presOf" srcId="{E8831487-AD70-4C99-BA43-0144B8DDADE9}" destId="{B488981A-D7E3-43F5-977D-341EDF55DB8F}" srcOrd="0" destOrd="0" presId="urn:microsoft.com/office/officeart/2008/layout/TitlePictureLineup"/>
    <dgm:cxn modelId="{2B5DB1F5-88E5-4F08-8DA7-0BF164C203B4}" type="presOf" srcId="{560FCA60-A5EF-4C83-BF3C-D134464E4B98}" destId="{509C52B1-6EA8-4ACA-99D6-1E292798A2AD}" srcOrd="0" destOrd="1" presId="urn:microsoft.com/office/officeart/2008/layout/TitlePictureLineup"/>
    <dgm:cxn modelId="{CD770F26-E65C-4E83-9BA9-7B343639A8AB}" srcId="{B7CF7E14-999D-4262-96C2-53C9D07B50BB}" destId="{23BABBF0-9BF1-400F-8649-CDD18C6E32FF}" srcOrd="2" destOrd="0" parTransId="{FD854BEC-1AD8-42E3-9C7D-BB4191BB7101}" sibTransId="{B4213323-6EBF-42EF-B002-FCB2ABD45928}"/>
    <dgm:cxn modelId="{0453C0B0-9362-4FE6-A4F3-46943F1603C0}" srcId="{B7CF7E14-999D-4262-96C2-53C9D07B50BB}" destId="{E8831487-AD70-4C99-BA43-0144B8DDADE9}" srcOrd="1" destOrd="0" parTransId="{3034E802-766D-45E5-832A-86482E30E0F3}" sibTransId="{4A8831BB-8B10-4AB8-9EF6-F6C090C8A8D6}"/>
    <dgm:cxn modelId="{C9B9E3D4-1AFB-4266-AA80-7F02B0B1AF38}" type="presOf" srcId="{2AB1F520-28C5-470F-9927-002318728D6D}" destId="{509C52B1-6EA8-4ACA-99D6-1E292798A2AD}" srcOrd="0" destOrd="0" presId="urn:microsoft.com/office/officeart/2008/layout/TitlePictureLineup"/>
    <dgm:cxn modelId="{D0BF038D-DED3-4D24-BD50-E0CB1805BA7E}" srcId="{E8831487-AD70-4C99-BA43-0144B8DDADE9}" destId="{CFAEE347-7B14-4C28-8384-D2BF7BA71EE1}" srcOrd="1" destOrd="0" parTransId="{34C2562A-C706-4035-9BC5-6654B48379C6}" sibTransId="{59D824BA-AA95-4939-8DB5-BD07299A0512}"/>
    <dgm:cxn modelId="{2FE2F086-5653-4C6A-A48C-0A1D3180E1A6}" srcId="{03F81B88-55C9-4952-9962-D77F3A85C920}" destId="{2AB1F520-28C5-470F-9927-002318728D6D}" srcOrd="0" destOrd="0" parTransId="{E552D1ED-196F-46D0-859C-E799F000A19A}" sibTransId="{97E9463E-C2B3-4941-9C28-6BC13306E9D7}"/>
    <dgm:cxn modelId="{BB471614-737B-40F1-9DFA-C9A4163332BF}" type="presOf" srcId="{EA7FFA47-266C-4853-9953-50AAB2FC280E}" destId="{C5E1B88F-B6C0-43B2-947C-3BAE83DB4C5F}" srcOrd="0" destOrd="1" presId="urn:microsoft.com/office/officeart/2008/layout/TitlePictureLineup"/>
    <dgm:cxn modelId="{6511181B-4000-43B1-8270-219664FE6240}" type="presOf" srcId="{03F81B88-55C9-4952-9962-D77F3A85C920}" destId="{EDDA0CF2-87A0-4317-95B4-78C4B08B71A3}" srcOrd="0" destOrd="0" presId="urn:microsoft.com/office/officeart/2008/layout/TitlePictureLineup"/>
    <dgm:cxn modelId="{757AA89D-3661-40B1-9116-841F371898A6}" type="presOf" srcId="{BC2611FE-3200-4E3A-B97E-C86AD69109CF}" destId="{4A33FEA7-46D4-4CDE-B65C-650650546AAD}" srcOrd="0" destOrd="0" presId="urn:microsoft.com/office/officeart/2008/layout/TitlePictureLineup"/>
    <dgm:cxn modelId="{B62DF516-F658-4F24-9A33-B1599DA58B71}" type="presOf" srcId="{EC995731-2B35-4770-BD5E-CCD9C6190401}" destId="{4A33FEA7-46D4-4CDE-B65C-650650546AAD}" srcOrd="0" destOrd="2" presId="urn:microsoft.com/office/officeart/2008/layout/TitlePictureLineup"/>
    <dgm:cxn modelId="{9943C9DC-4ABB-47A1-A2E2-C2BCDBF0BBA7}" srcId="{E8831487-AD70-4C99-BA43-0144B8DDADE9}" destId="{EC995731-2B35-4770-BD5E-CCD9C6190401}" srcOrd="2" destOrd="0" parTransId="{33FD266D-2261-44D6-B3BA-E00257E91DAB}" sibTransId="{95504CF7-892E-40F2-B200-39CF0D209157}"/>
    <dgm:cxn modelId="{C1F7C3C5-D28F-4343-B3BC-B2591F6747C3}" srcId="{03F81B88-55C9-4952-9962-D77F3A85C920}" destId="{560FCA60-A5EF-4C83-BF3C-D134464E4B98}" srcOrd="1" destOrd="0" parTransId="{33F12BEF-36AE-4A6C-B905-6B793DC14583}" sibTransId="{7D846B0F-DA79-4F4C-9B69-6FFF00BF19DC}"/>
    <dgm:cxn modelId="{D3F6937B-A9B4-4193-B2D3-0F78B862F834}" srcId="{E8831487-AD70-4C99-BA43-0144B8DDADE9}" destId="{BC2611FE-3200-4E3A-B97E-C86AD69109CF}" srcOrd="0" destOrd="0" parTransId="{EEE0B3DB-F3CC-4E5F-B3E8-FE894CA09AED}" sibTransId="{39747051-7A30-4847-AE35-B0AB8DB753B2}"/>
    <dgm:cxn modelId="{49EC4DA7-3710-4F04-A466-AD07C557C929}" srcId="{B7CF7E14-999D-4262-96C2-53C9D07B50BB}" destId="{03F81B88-55C9-4952-9962-D77F3A85C920}" srcOrd="0" destOrd="0" parTransId="{83D632D4-674A-456D-9235-5A70253AFEF0}" sibTransId="{92C6CE51-38E8-4591-9A8B-3DC7F24FCD71}"/>
    <dgm:cxn modelId="{AD4158D3-3D8B-4FD7-86D0-42D895501D67}" srcId="{23BABBF0-9BF1-400F-8649-CDD18C6E32FF}" destId="{EA7FFA47-266C-4853-9953-50AAB2FC280E}" srcOrd="1" destOrd="0" parTransId="{BDBBCC5B-96CA-4CF5-97D3-D8423D18A9A3}" sibTransId="{CD60F95A-6B27-4310-A116-2C8EEED80C84}"/>
    <dgm:cxn modelId="{AE564565-8340-4974-A047-98CDE1EBFEBA}" type="presOf" srcId="{23BABBF0-9BF1-400F-8649-CDD18C6E32FF}" destId="{63D45642-53C8-4210-97B2-5CAAC96D6305}" srcOrd="0" destOrd="0" presId="urn:microsoft.com/office/officeart/2008/layout/TitlePictureLineup"/>
    <dgm:cxn modelId="{7C106203-F3F7-4304-930E-4883438D76D0}" type="presOf" srcId="{A43643F7-E6EF-420E-8512-8004E1FC6615}" destId="{C5E1B88F-B6C0-43B2-947C-3BAE83DB4C5F}" srcOrd="0" destOrd="0" presId="urn:microsoft.com/office/officeart/2008/layout/TitlePictureLineup"/>
    <dgm:cxn modelId="{A586155C-B08F-4822-BBFA-920B743E5B68}" srcId="{23BABBF0-9BF1-400F-8649-CDD18C6E32FF}" destId="{A43643F7-E6EF-420E-8512-8004E1FC6615}" srcOrd="0" destOrd="0" parTransId="{9F721F81-47ED-483C-8498-921345832A0D}" sibTransId="{0693E39D-5E70-4288-9208-ABA12B81CFC2}"/>
    <dgm:cxn modelId="{2E0181C7-47AB-41C7-9414-B65F42350D2C}" type="presParOf" srcId="{F194E097-1CFA-44B5-B1B4-0BE17EFB9727}" destId="{3A143040-7F71-42EE-97AD-A501E2FCFFCD}" srcOrd="0" destOrd="0" presId="urn:microsoft.com/office/officeart/2008/layout/TitlePictureLineup"/>
    <dgm:cxn modelId="{76FD5AC1-0BE8-41B0-9529-AF90BFFDE658}" type="presParOf" srcId="{3A143040-7F71-42EE-97AD-A501E2FCFFCD}" destId="{150B08A5-E184-4E1D-966A-EB5EE43A359F}" srcOrd="0" destOrd="0" presId="urn:microsoft.com/office/officeart/2008/layout/TitlePictureLineup"/>
    <dgm:cxn modelId="{4EC21BDC-8FBB-40A5-B4C5-52C0958E684C}" type="presParOf" srcId="{3A143040-7F71-42EE-97AD-A501E2FCFFCD}" destId="{FD502605-B344-4D22-8D5F-6B78DF569A47}" srcOrd="1" destOrd="0" presId="urn:microsoft.com/office/officeart/2008/layout/TitlePictureLineup"/>
    <dgm:cxn modelId="{460A889D-2DEB-4860-8B35-71332DD69A2D}" type="presParOf" srcId="{3A143040-7F71-42EE-97AD-A501E2FCFFCD}" destId="{509C52B1-6EA8-4ACA-99D6-1E292798A2AD}" srcOrd="2" destOrd="0" presId="urn:microsoft.com/office/officeart/2008/layout/TitlePictureLineup"/>
    <dgm:cxn modelId="{E0C5DF45-01C9-4093-8E48-6BFB93CAA1C5}" type="presParOf" srcId="{3A143040-7F71-42EE-97AD-A501E2FCFFCD}" destId="{EDDA0CF2-87A0-4317-95B4-78C4B08B71A3}" srcOrd="3" destOrd="0" presId="urn:microsoft.com/office/officeart/2008/layout/TitlePictureLineup"/>
    <dgm:cxn modelId="{AB9E15AA-F71C-4A40-9BC9-FD56E447B1E7}" type="presParOf" srcId="{F194E097-1CFA-44B5-B1B4-0BE17EFB9727}" destId="{186D71FC-A66D-4BE2-AFFA-463E89ECA5E9}" srcOrd="1" destOrd="0" presId="urn:microsoft.com/office/officeart/2008/layout/TitlePictureLineup"/>
    <dgm:cxn modelId="{95AD55AB-1E99-49C2-BE2E-75C27443F6C9}" type="presParOf" srcId="{F194E097-1CFA-44B5-B1B4-0BE17EFB9727}" destId="{A0CED3BA-E81E-4093-9AF3-EB0E15FD8DCC}" srcOrd="2" destOrd="0" presId="urn:microsoft.com/office/officeart/2008/layout/TitlePictureLineup"/>
    <dgm:cxn modelId="{03875E42-8C33-484F-B5A2-9D9C6FA39382}" type="presParOf" srcId="{A0CED3BA-E81E-4093-9AF3-EB0E15FD8DCC}" destId="{3A161C18-A1C1-4A8A-B10F-422DAA3BC552}" srcOrd="0" destOrd="0" presId="urn:microsoft.com/office/officeart/2008/layout/TitlePictureLineup"/>
    <dgm:cxn modelId="{58C5B4E4-F87C-42A6-B469-FED0E08EAFDF}" type="presParOf" srcId="{A0CED3BA-E81E-4093-9AF3-EB0E15FD8DCC}" destId="{F7F3A2CD-9EEF-4304-BDD4-D8E6C62522DE}" srcOrd="1" destOrd="0" presId="urn:microsoft.com/office/officeart/2008/layout/TitlePictureLineup"/>
    <dgm:cxn modelId="{290C3077-E2B7-49EB-A7BD-E272E9B363C7}" type="presParOf" srcId="{A0CED3BA-E81E-4093-9AF3-EB0E15FD8DCC}" destId="{4A33FEA7-46D4-4CDE-B65C-650650546AAD}" srcOrd="2" destOrd="0" presId="urn:microsoft.com/office/officeart/2008/layout/TitlePictureLineup"/>
    <dgm:cxn modelId="{D5CB947D-7E89-468A-B0A5-2A3A6DD19B40}" type="presParOf" srcId="{A0CED3BA-E81E-4093-9AF3-EB0E15FD8DCC}" destId="{B488981A-D7E3-43F5-977D-341EDF55DB8F}" srcOrd="3" destOrd="0" presId="urn:microsoft.com/office/officeart/2008/layout/TitlePictureLineup"/>
    <dgm:cxn modelId="{BBD23895-FC8E-4626-8E4D-811AC3DCEF34}" type="presParOf" srcId="{F194E097-1CFA-44B5-B1B4-0BE17EFB9727}" destId="{E3F56491-B3A3-4DEF-98A5-46FDB872F37C}" srcOrd="3" destOrd="0" presId="urn:microsoft.com/office/officeart/2008/layout/TitlePictureLineup"/>
    <dgm:cxn modelId="{2DE4AFCF-4DEB-44E9-9B9C-779DE7D90C97}" type="presParOf" srcId="{F194E097-1CFA-44B5-B1B4-0BE17EFB9727}" destId="{7987596A-00DF-446C-A74A-CDD2FB327AAC}" srcOrd="4" destOrd="0" presId="urn:microsoft.com/office/officeart/2008/layout/TitlePictureLineup"/>
    <dgm:cxn modelId="{78DD164B-6F88-4728-96DC-63A70FE3D09F}" type="presParOf" srcId="{7987596A-00DF-446C-A74A-CDD2FB327AAC}" destId="{4A699709-93B7-424B-967E-1B87039DD79B}" srcOrd="0" destOrd="0" presId="urn:microsoft.com/office/officeart/2008/layout/TitlePictureLineup"/>
    <dgm:cxn modelId="{1AA6EC3D-50CD-4B78-A806-C91DA92B1695}" type="presParOf" srcId="{7987596A-00DF-446C-A74A-CDD2FB327AAC}" destId="{C64A3820-238F-4949-A23E-F8E16A506589}" srcOrd="1" destOrd="0" presId="urn:microsoft.com/office/officeart/2008/layout/TitlePictureLineup"/>
    <dgm:cxn modelId="{3370FF15-46E9-4771-9E93-64992F0AFC76}" type="presParOf" srcId="{7987596A-00DF-446C-A74A-CDD2FB327AAC}" destId="{C5E1B88F-B6C0-43B2-947C-3BAE83DB4C5F}" srcOrd="2" destOrd="0" presId="urn:microsoft.com/office/officeart/2008/layout/TitlePictureLineup"/>
    <dgm:cxn modelId="{EAA1C4D3-1E70-49BA-9EA5-FAABAAEEFD21}" type="presParOf" srcId="{7987596A-00DF-446C-A74A-CDD2FB327AAC}" destId="{63D45642-53C8-4210-97B2-5CAAC96D6305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8C8CB0A-D53C-440C-8150-7DD75937A21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8D0C8-F75D-436B-94A5-D6BBC359D237}">
      <dgm:prSet phldrT="[Text]"/>
      <dgm:spPr/>
      <dgm:t>
        <a:bodyPr/>
        <a:lstStyle/>
        <a:p>
          <a:r>
            <a:rPr lang="en-US" dirty="0" smtClean="0"/>
            <a:t>financial sector regulatory appointment search committee (FSRASC)  ‘2015</a:t>
          </a:r>
          <a:endParaRPr lang="en-US" dirty="0"/>
        </a:p>
      </dgm:t>
    </dgm:pt>
    <dgm:pt modelId="{9109C0B8-76CA-4C71-B742-F449489170DF}" type="parTrans" cxnId="{4FD61963-B944-4FF6-893E-E96E9E709F62}">
      <dgm:prSet/>
      <dgm:spPr/>
      <dgm:t>
        <a:bodyPr/>
        <a:lstStyle/>
        <a:p>
          <a:endParaRPr lang="en-US"/>
        </a:p>
      </dgm:t>
    </dgm:pt>
    <dgm:pt modelId="{F942B6C5-B1B8-4295-860E-C0A35C86C338}" type="sibTrans" cxnId="{4FD61963-B944-4FF6-893E-E96E9E709F62}">
      <dgm:prSet/>
      <dgm:spPr/>
      <dgm:t>
        <a:bodyPr/>
        <a:lstStyle/>
        <a:p>
          <a:endParaRPr lang="en-US"/>
        </a:p>
      </dgm:t>
    </dgm:pt>
    <dgm:pt modelId="{1891A35D-E677-4959-B08F-78CD89B1DCE1}">
      <dgm:prSet phldrT="[Text]"/>
      <dgm:spPr/>
      <dgm:t>
        <a:bodyPr/>
        <a:lstStyle/>
        <a:p>
          <a:r>
            <a:rPr lang="en-US" dirty="0" smtClean="0"/>
            <a:t>Cabinet Secretary  (IAS)</a:t>
          </a:r>
          <a:endParaRPr lang="en-US" dirty="0"/>
        </a:p>
      </dgm:t>
    </dgm:pt>
    <dgm:pt modelId="{49E70FE2-F900-42F0-9A21-3DCDA04C8C9E}" type="parTrans" cxnId="{5508E0CE-F6DE-4A62-875A-0AF2A5071313}">
      <dgm:prSet/>
      <dgm:spPr/>
      <dgm:t>
        <a:bodyPr/>
        <a:lstStyle/>
        <a:p>
          <a:endParaRPr lang="en-US"/>
        </a:p>
      </dgm:t>
    </dgm:pt>
    <dgm:pt modelId="{9500E8CA-3357-4411-B965-E0DA4D62CFA6}" type="sibTrans" cxnId="{5508E0CE-F6DE-4A62-875A-0AF2A5071313}">
      <dgm:prSet/>
      <dgm:spPr/>
      <dgm:t>
        <a:bodyPr/>
        <a:lstStyle/>
        <a:p>
          <a:endParaRPr lang="en-US"/>
        </a:p>
      </dgm:t>
    </dgm:pt>
    <dgm:pt modelId="{EFD3A17B-CA09-48F1-B7AA-3DBA97F6A44C}">
      <dgm:prSet phldrT="[Text]"/>
      <dgm:spPr/>
      <dgm:t>
        <a:bodyPr/>
        <a:lstStyle/>
        <a:p>
          <a:r>
            <a:rPr lang="en-US" dirty="0" smtClean="0"/>
            <a:t>Addl. Principle Secretary to PM (IAS)</a:t>
          </a:r>
          <a:endParaRPr lang="en-US" dirty="0"/>
        </a:p>
      </dgm:t>
    </dgm:pt>
    <dgm:pt modelId="{8225154A-2D3A-4BC4-90BE-EE44D1210875}" type="parTrans" cxnId="{A24A314D-C07F-412A-9038-F67C66D7A261}">
      <dgm:prSet/>
      <dgm:spPr/>
      <dgm:t>
        <a:bodyPr/>
        <a:lstStyle/>
        <a:p>
          <a:endParaRPr lang="en-US"/>
        </a:p>
      </dgm:t>
    </dgm:pt>
    <dgm:pt modelId="{93261215-F6B2-4DB4-B29F-5E3536CB5F45}" type="sibTrans" cxnId="{A24A314D-C07F-412A-9038-F67C66D7A261}">
      <dgm:prSet/>
      <dgm:spPr/>
      <dgm:t>
        <a:bodyPr/>
        <a:lstStyle/>
        <a:p>
          <a:endParaRPr lang="en-US"/>
        </a:p>
      </dgm:t>
    </dgm:pt>
    <dgm:pt modelId="{627C3330-0A99-4FA7-B9F7-260DA45FCAB5}">
      <dgm:prSet phldrT="[Text]"/>
      <dgm:spPr/>
      <dgm:t>
        <a:bodyPr/>
        <a:lstStyle/>
        <a:p>
          <a:r>
            <a:rPr lang="en-US" dirty="0" smtClean="0"/>
            <a:t>1 Secretary  from </a:t>
          </a:r>
          <a:r>
            <a:rPr lang="en-US" dirty="0" err="1" smtClean="0"/>
            <a:t>FinMin</a:t>
          </a:r>
          <a:r>
            <a:rPr lang="en-US" dirty="0" smtClean="0"/>
            <a:t> (</a:t>
          </a:r>
          <a:r>
            <a:rPr lang="en-US" dirty="0" err="1" smtClean="0"/>
            <a:t>ecoaff</a:t>
          </a:r>
          <a:r>
            <a:rPr lang="en-US" dirty="0" smtClean="0"/>
            <a:t>/</a:t>
          </a:r>
          <a:r>
            <a:rPr lang="en-US" dirty="0" err="1" smtClean="0"/>
            <a:t>finservice</a:t>
          </a:r>
          <a:r>
            <a:rPr lang="en-US" dirty="0" smtClean="0"/>
            <a:t>)</a:t>
          </a:r>
          <a:endParaRPr lang="en-US" dirty="0"/>
        </a:p>
      </dgm:t>
    </dgm:pt>
    <dgm:pt modelId="{2D425A04-F7AB-4AA4-92FC-2022941072A0}" type="parTrans" cxnId="{34F8CA11-34DF-4950-860D-7A2B5B8F4617}">
      <dgm:prSet/>
      <dgm:spPr/>
      <dgm:t>
        <a:bodyPr/>
        <a:lstStyle/>
        <a:p>
          <a:endParaRPr lang="en-US"/>
        </a:p>
      </dgm:t>
    </dgm:pt>
    <dgm:pt modelId="{BEFC36FB-8785-4F08-BD64-3C21A8B674E8}" type="sibTrans" cxnId="{34F8CA11-34DF-4950-860D-7A2B5B8F4617}">
      <dgm:prSet/>
      <dgm:spPr/>
      <dgm:t>
        <a:bodyPr/>
        <a:lstStyle/>
        <a:p>
          <a:endParaRPr lang="en-US"/>
        </a:p>
      </dgm:t>
    </dgm:pt>
    <dgm:pt modelId="{0558E93D-741A-4593-AF8A-BBA5DD1772DE}">
      <dgm:prSet phldrT="[Text]"/>
      <dgm:spPr/>
      <dgm:t>
        <a:bodyPr/>
        <a:lstStyle/>
        <a:p>
          <a:r>
            <a:rPr lang="en-US" dirty="0" smtClean="0"/>
            <a:t>3 outside experts</a:t>
          </a:r>
          <a:endParaRPr lang="en-US" dirty="0"/>
        </a:p>
      </dgm:t>
    </dgm:pt>
    <dgm:pt modelId="{86D3A43A-8046-41F4-837E-4032E79A1F3D}" type="parTrans" cxnId="{BF79C12D-10CB-4688-8358-EE1D4AF8BF98}">
      <dgm:prSet/>
      <dgm:spPr/>
      <dgm:t>
        <a:bodyPr/>
        <a:lstStyle/>
        <a:p>
          <a:endParaRPr lang="en-US"/>
        </a:p>
      </dgm:t>
    </dgm:pt>
    <dgm:pt modelId="{BA890EAC-AEBC-4EC4-9216-C159603EF9EF}" type="sibTrans" cxnId="{BF79C12D-10CB-4688-8358-EE1D4AF8BF98}">
      <dgm:prSet/>
      <dgm:spPr/>
      <dgm:t>
        <a:bodyPr/>
        <a:lstStyle/>
        <a:p>
          <a:endParaRPr lang="en-US"/>
        </a:p>
      </dgm:t>
    </dgm:pt>
    <dgm:pt modelId="{D956308F-5A67-4D8C-8F10-A1EC2B27DB55}">
      <dgm:prSet phldrT="[Text]"/>
      <dgm:spPr/>
      <dgm:t>
        <a:bodyPr/>
        <a:lstStyle/>
        <a:p>
          <a:r>
            <a:rPr lang="en-US" dirty="0" smtClean="0"/>
            <a:t>Chairman of given regulatory body</a:t>
          </a:r>
          <a:endParaRPr lang="en-US" dirty="0"/>
        </a:p>
      </dgm:t>
    </dgm:pt>
    <dgm:pt modelId="{6D089D41-460F-4B16-A6AB-201699AABDF1}" type="parTrans" cxnId="{FA9FBF7D-6132-464E-AFD0-DF878A83616A}">
      <dgm:prSet/>
      <dgm:spPr/>
      <dgm:t>
        <a:bodyPr/>
        <a:lstStyle/>
        <a:p>
          <a:endParaRPr lang="en-US"/>
        </a:p>
      </dgm:t>
    </dgm:pt>
    <dgm:pt modelId="{8BD590A6-2F0F-45B6-86DF-9E29E81830A7}" type="sibTrans" cxnId="{FA9FBF7D-6132-464E-AFD0-DF878A83616A}">
      <dgm:prSet/>
      <dgm:spPr/>
      <dgm:t>
        <a:bodyPr/>
        <a:lstStyle/>
        <a:p>
          <a:endParaRPr lang="en-US"/>
        </a:p>
      </dgm:t>
    </dgm:pt>
    <dgm:pt modelId="{B2D5121C-E658-47F8-A31B-F05661D6928B}" type="pres">
      <dgm:prSet presAssocID="{78C8CB0A-D53C-440C-8150-7DD75937A21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AA3BA6-6223-4892-BBAD-130954BCA802}" type="pres">
      <dgm:prSet presAssocID="{3D48D0C8-F75D-436B-94A5-D6BBC359D237}" presName="root1" presStyleCnt="0"/>
      <dgm:spPr/>
    </dgm:pt>
    <dgm:pt modelId="{83341860-0B5B-493C-A1E9-A185CC60D3B1}" type="pres">
      <dgm:prSet presAssocID="{3D48D0C8-F75D-436B-94A5-D6BBC359D23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6F286D-8546-47CA-B7EA-CA1E2A31C220}" type="pres">
      <dgm:prSet presAssocID="{3D48D0C8-F75D-436B-94A5-D6BBC359D237}" presName="level2hierChild" presStyleCnt="0"/>
      <dgm:spPr/>
    </dgm:pt>
    <dgm:pt modelId="{03EE2C4F-F6A0-4B58-8542-5BB5253DE72E}" type="pres">
      <dgm:prSet presAssocID="{49E70FE2-F900-42F0-9A21-3DCDA04C8C9E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88B734CD-BF73-4B2B-A4B7-75F4E6AA9349}" type="pres">
      <dgm:prSet presAssocID="{49E70FE2-F900-42F0-9A21-3DCDA04C8C9E}" presName="connTx" presStyleLbl="parChTrans1D2" presStyleIdx="0" presStyleCnt="5"/>
      <dgm:spPr/>
      <dgm:t>
        <a:bodyPr/>
        <a:lstStyle/>
        <a:p>
          <a:endParaRPr lang="en-US"/>
        </a:p>
      </dgm:t>
    </dgm:pt>
    <dgm:pt modelId="{066B3C9B-FA7B-4F93-B190-FB63E5F41B3C}" type="pres">
      <dgm:prSet presAssocID="{1891A35D-E677-4959-B08F-78CD89B1DCE1}" presName="root2" presStyleCnt="0"/>
      <dgm:spPr/>
    </dgm:pt>
    <dgm:pt modelId="{800DD4C7-4E03-43CB-ACAA-7B9F4B789DD9}" type="pres">
      <dgm:prSet presAssocID="{1891A35D-E677-4959-B08F-78CD89B1DCE1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788F69-466B-4B0A-BF24-9FED58276CB9}" type="pres">
      <dgm:prSet presAssocID="{1891A35D-E677-4959-B08F-78CD89B1DCE1}" presName="level3hierChild" presStyleCnt="0"/>
      <dgm:spPr/>
    </dgm:pt>
    <dgm:pt modelId="{6E48FDB6-E526-445F-B641-3609837CD628}" type="pres">
      <dgm:prSet presAssocID="{2D425A04-F7AB-4AA4-92FC-2022941072A0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34F5F893-C559-401D-9ADD-7F7F1C6D5718}" type="pres">
      <dgm:prSet presAssocID="{2D425A04-F7AB-4AA4-92FC-2022941072A0}" presName="connTx" presStyleLbl="parChTrans1D2" presStyleIdx="1" presStyleCnt="5"/>
      <dgm:spPr/>
      <dgm:t>
        <a:bodyPr/>
        <a:lstStyle/>
        <a:p>
          <a:endParaRPr lang="en-US"/>
        </a:p>
      </dgm:t>
    </dgm:pt>
    <dgm:pt modelId="{5814E664-D174-4862-93E0-F4B0C55E5DCE}" type="pres">
      <dgm:prSet presAssocID="{627C3330-0A99-4FA7-B9F7-260DA45FCAB5}" presName="root2" presStyleCnt="0"/>
      <dgm:spPr/>
    </dgm:pt>
    <dgm:pt modelId="{635D6D0E-460F-4A33-B8C2-21ED8CAB1824}" type="pres">
      <dgm:prSet presAssocID="{627C3330-0A99-4FA7-B9F7-260DA45FCAB5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EB3B62-DF24-4871-995D-3213780EAD64}" type="pres">
      <dgm:prSet presAssocID="{627C3330-0A99-4FA7-B9F7-260DA45FCAB5}" presName="level3hierChild" presStyleCnt="0"/>
      <dgm:spPr/>
    </dgm:pt>
    <dgm:pt modelId="{67114DE2-60E8-4CF0-AA27-B58D180F029A}" type="pres">
      <dgm:prSet presAssocID="{8225154A-2D3A-4BC4-90BE-EE44D1210875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26E57C1-55BE-4F85-9513-69BADBEEF35C}" type="pres">
      <dgm:prSet presAssocID="{8225154A-2D3A-4BC4-90BE-EE44D1210875}" presName="connTx" presStyleLbl="parChTrans1D2" presStyleIdx="2" presStyleCnt="5"/>
      <dgm:spPr/>
      <dgm:t>
        <a:bodyPr/>
        <a:lstStyle/>
        <a:p>
          <a:endParaRPr lang="en-US"/>
        </a:p>
      </dgm:t>
    </dgm:pt>
    <dgm:pt modelId="{8E6FAFA3-B9A8-475F-B3CA-5A6458210F51}" type="pres">
      <dgm:prSet presAssocID="{EFD3A17B-CA09-48F1-B7AA-3DBA97F6A44C}" presName="root2" presStyleCnt="0"/>
      <dgm:spPr/>
    </dgm:pt>
    <dgm:pt modelId="{9D472BA4-6F9B-4479-9F36-7913DE35EED6}" type="pres">
      <dgm:prSet presAssocID="{EFD3A17B-CA09-48F1-B7AA-3DBA97F6A44C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5F4AF7-EBFE-4BE7-B3BF-D680588E2259}" type="pres">
      <dgm:prSet presAssocID="{EFD3A17B-CA09-48F1-B7AA-3DBA97F6A44C}" presName="level3hierChild" presStyleCnt="0"/>
      <dgm:spPr/>
    </dgm:pt>
    <dgm:pt modelId="{4CC9E5D8-EADB-40F8-BAE9-E5F72257C506}" type="pres">
      <dgm:prSet presAssocID="{6D089D41-460F-4B16-A6AB-201699AABDF1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BDABD17D-B5C6-4AFB-A892-304C043C8D18}" type="pres">
      <dgm:prSet presAssocID="{6D089D41-460F-4B16-A6AB-201699AABDF1}" presName="connTx" presStyleLbl="parChTrans1D2" presStyleIdx="3" presStyleCnt="5"/>
      <dgm:spPr/>
      <dgm:t>
        <a:bodyPr/>
        <a:lstStyle/>
        <a:p>
          <a:endParaRPr lang="en-US"/>
        </a:p>
      </dgm:t>
    </dgm:pt>
    <dgm:pt modelId="{66AF25CC-3FDA-4D22-AF41-6FCD0F42982E}" type="pres">
      <dgm:prSet presAssocID="{D956308F-5A67-4D8C-8F10-A1EC2B27DB55}" presName="root2" presStyleCnt="0"/>
      <dgm:spPr/>
    </dgm:pt>
    <dgm:pt modelId="{94F80CEA-575F-4F81-978C-DA6387FC1A6E}" type="pres">
      <dgm:prSet presAssocID="{D956308F-5A67-4D8C-8F10-A1EC2B27DB55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BE2C71-A12A-4FD1-88BE-C4C68B842B26}" type="pres">
      <dgm:prSet presAssocID="{D956308F-5A67-4D8C-8F10-A1EC2B27DB55}" presName="level3hierChild" presStyleCnt="0"/>
      <dgm:spPr/>
    </dgm:pt>
    <dgm:pt modelId="{21F9FD22-37A4-46E0-9F9D-7A4783FEF8B8}" type="pres">
      <dgm:prSet presAssocID="{86D3A43A-8046-41F4-837E-4032E79A1F3D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69EFE68A-17CA-45A6-B3BD-382F35587FB3}" type="pres">
      <dgm:prSet presAssocID="{86D3A43A-8046-41F4-837E-4032E79A1F3D}" presName="connTx" presStyleLbl="parChTrans1D2" presStyleIdx="4" presStyleCnt="5"/>
      <dgm:spPr/>
      <dgm:t>
        <a:bodyPr/>
        <a:lstStyle/>
        <a:p>
          <a:endParaRPr lang="en-US"/>
        </a:p>
      </dgm:t>
    </dgm:pt>
    <dgm:pt modelId="{26FB5C99-AEEB-46C6-9665-07DA5CD6C6D9}" type="pres">
      <dgm:prSet presAssocID="{0558E93D-741A-4593-AF8A-BBA5DD1772DE}" presName="root2" presStyleCnt="0"/>
      <dgm:spPr/>
    </dgm:pt>
    <dgm:pt modelId="{BC81AF16-E344-4D2E-8689-AC32CB85184B}" type="pres">
      <dgm:prSet presAssocID="{0558E93D-741A-4593-AF8A-BBA5DD1772DE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A2C3C1-1191-470C-9460-CE963150C139}" type="pres">
      <dgm:prSet presAssocID="{0558E93D-741A-4593-AF8A-BBA5DD1772DE}" presName="level3hierChild" presStyleCnt="0"/>
      <dgm:spPr/>
    </dgm:pt>
  </dgm:ptLst>
  <dgm:cxnLst>
    <dgm:cxn modelId="{BF79C12D-10CB-4688-8358-EE1D4AF8BF98}" srcId="{3D48D0C8-F75D-436B-94A5-D6BBC359D237}" destId="{0558E93D-741A-4593-AF8A-BBA5DD1772DE}" srcOrd="4" destOrd="0" parTransId="{86D3A43A-8046-41F4-837E-4032E79A1F3D}" sibTransId="{BA890EAC-AEBC-4EC4-9216-C159603EF9EF}"/>
    <dgm:cxn modelId="{EAAD29FA-F7AB-44C5-8DF0-B54776198123}" type="presOf" srcId="{8225154A-2D3A-4BC4-90BE-EE44D1210875}" destId="{626E57C1-55BE-4F85-9513-69BADBEEF35C}" srcOrd="1" destOrd="0" presId="urn:microsoft.com/office/officeart/2008/layout/HorizontalMultiLevelHierarchy"/>
    <dgm:cxn modelId="{4FD61963-B944-4FF6-893E-E96E9E709F62}" srcId="{78C8CB0A-D53C-440C-8150-7DD75937A215}" destId="{3D48D0C8-F75D-436B-94A5-D6BBC359D237}" srcOrd="0" destOrd="0" parTransId="{9109C0B8-76CA-4C71-B742-F449489170DF}" sibTransId="{F942B6C5-B1B8-4295-860E-C0A35C86C338}"/>
    <dgm:cxn modelId="{49215C0F-2062-4F27-8DFD-AD994BCA9863}" type="presOf" srcId="{6D089D41-460F-4B16-A6AB-201699AABDF1}" destId="{BDABD17D-B5C6-4AFB-A892-304C043C8D18}" srcOrd="1" destOrd="0" presId="urn:microsoft.com/office/officeart/2008/layout/HorizontalMultiLevelHierarchy"/>
    <dgm:cxn modelId="{A24A314D-C07F-412A-9038-F67C66D7A261}" srcId="{3D48D0C8-F75D-436B-94A5-D6BBC359D237}" destId="{EFD3A17B-CA09-48F1-B7AA-3DBA97F6A44C}" srcOrd="2" destOrd="0" parTransId="{8225154A-2D3A-4BC4-90BE-EE44D1210875}" sibTransId="{93261215-F6B2-4DB4-B29F-5E3536CB5F45}"/>
    <dgm:cxn modelId="{710D8005-47B7-48CD-B639-57A937C6F568}" type="presOf" srcId="{3D48D0C8-F75D-436B-94A5-D6BBC359D237}" destId="{83341860-0B5B-493C-A1E9-A185CC60D3B1}" srcOrd="0" destOrd="0" presId="urn:microsoft.com/office/officeart/2008/layout/HorizontalMultiLevelHierarchy"/>
    <dgm:cxn modelId="{4B168F81-9F62-4CCD-94EF-A1DB7EED6636}" type="presOf" srcId="{49E70FE2-F900-42F0-9A21-3DCDA04C8C9E}" destId="{88B734CD-BF73-4B2B-A4B7-75F4E6AA9349}" srcOrd="1" destOrd="0" presId="urn:microsoft.com/office/officeart/2008/layout/HorizontalMultiLevelHierarchy"/>
    <dgm:cxn modelId="{7C719E99-9700-41C5-8D84-03EB910B460F}" type="presOf" srcId="{86D3A43A-8046-41F4-837E-4032E79A1F3D}" destId="{21F9FD22-37A4-46E0-9F9D-7A4783FEF8B8}" srcOrd="0" destOrd="0" presId="urn:microsoft.com/office/officeart/2008/layout/HorizontalMultiLevelHierarchy"/>
    <dgm:cxn modelId="{D71AADF1-646D-4DBB-891A-1CC58C5EE367}" type="presOf" srcId="{1891A35D-E677-4959-B08F-78CD89B1DCE1}" destId="{800DD4C7-4E03-43CB-ACAA-7B9F4B789DD9}" srcOrd="0" destOrd="0" presId="urn:microsoft.com/office/officeart/2008/layout/HorizontalMultiLevelHierarchy"/>
    <dgm:cxn modelId="{87EE853E-2107-4C5D-A16B-7B1BE0E7E941}" type="presOf" srcId="{2D425A04-F7AB-4AA4-92FC-2022941072A0}" destId="{34F5F893-C559-401D-9ADD-7F7F1C6D5718}" srcOrd="1" destOrd="0" presId="urn:microsoft.com/office/officeart/2008/layout/HorizontalMultiLevelHierarchy"/>
    <dgm:cxn modelId="{F57EEF39-AB6D-4DD6-B689-5F81F3B00B7F}" type="presOf" srcId="{D956308F-5A67-4D8C-8F10-A1EC2B27DB55}" destId="{94F80CEA-575F-4F81-978C-DA6387FC1A6E}" srcOrd="0" destOrd="0" presId="urn:microsoft.com/office/officeart/2008/layout/HorizontalMultiLevelHierarchy"/>
    <dgm:cxn modelId="{EEEC4FBD-4E1F-495A-8120-761A83163C09}" type="presOf" srcId="{EFD3A17B-CA09-48F1-B7AA-3DBA97F6A44C}" destId="{9D472BA4-6F9B-4479-9F36-7913DE35EED6}" srcOrd="0" destOrd="0" presId="urn:microsoft.com/office/officeart/2008/layout/HorizontalMultiLevelHierarchy"/>
    <dgm:cxn modelId="{DCFFED20-2ADA-4A9C-A4BC-27BF1B30CB5E}" type="presOf" srcId="{78C8CB0A-D53C-440C-8150-7DD75937A215}" destId="{B2D5121C-E658-47F8-A31B-F05661D6928B}" srcOrd="0" destOrd="0" presId="urn:microsoft.com/office/officeart/2008/layout/HorizontalMultiLevelHierarchy"/>
    <dgm:cxn modelId="{0DA33925-B14D-44C0-B456-570CE5863388}" type="presOf" srcId="{2D425A04-F7AB-4AA4-92FC-2022941072A0}" destId="{6E48FDB6-E526-445F-B641-3609837CD628}" srcOrd="0" destOrd="0" presId="urn:microsoft.com/office/officeart/2008/layout/HorizontalMultiLevelHierarchy"/>
    <dgm:cxn modelId="{566BC092-8301-4ED0-AA50-9B0E7FC88763}" type="presOf" srcId="{8225154A-2D3A-4BC4-90BE-EE44D1210875}" destId="{67114DE2-60E8-4CF0-AA27-B58D180F029A}" srcOrd="0" destOrd="0" presId="urn:microsoft.com/office/officeart/2008/layout/HorizontalMultiLevelHierarchy"/>
    <dgm:cxn modelId="{FA9FBF7D-6132-464E-AFD0-DF878A83616A}" srcId="{3D48D0C8-F75D-436B-94A5-D6BBC359D237}" destId="{D956308F-5A67-4D8C-8F10-A1EC2B27DB55}" srcOrd="3" destOrd="0" parTransId="{6D089D41-460F-4B16-A6AB-201699AABDF1}" sibTransId="{8BD590A6-2F0F-45B6-86DF-9E29E81830A7}"/>
    <dgm:cxn modelId="{34F8CA11-34DF-4950-860D-7A2B5B8F4617}" srcId="{3D48D0C8-F75D-436B-94A5-D6BBC359D237}" destId="{627C3330-0A99-4FA7-B9F7-260DA45FCAB5}" srcOrd="1" destOrd="0" parTransId="{2D425A04-F7AB-4AA4-92FC-2022941072A0}" sibTransId="{BEFC36FB-8785-4F08-BD64-3C21A8B674E8}"/>
    <dgm:cxn modelId="{046396F5-CBCD-4217-826B-21B02303297F}" type="presOf" srcId="{627C3330-0A99-4FA7-B9F7-260DA45FCAB5}" destId="{635D6D0E-460F-4A33-B8C2-21ED8CAB1824}" srcOrd="0" destOrd="0" presId="urn:microsoft.com/office/officeart/2008/layout/HorizontalMultiLevelHierarchy"/>
    <dgm:cxn modelId="{E04D4509-9BD0-4C25-B606-0339E5DE07B3}" type="presOf" srcId="{86D3A43A-8046-41F4-837E-4032E79A1F3D}" destId="{69EFE68A-17CA-45A6-B3BD-382F35587FB3}" srcOrd="1" destOrd="0" presId="urn:microsoft.com/office/officeart/2008/layout/HorizontalMultiLevelHierarchy"/>
    <dgm:cxn modelId="{5D749436-D9FC-45AE-A89C-501E6BB77E31}" type="presOf" srcId="{6D089D41-460F-4B16-A6AB-201699AABDF1}" destId="{4CC9E5D8-EADB-40F8-BAE9-E5F72257C506}" srcOrd="0" destOrd="0" presId="urn:microsoft.com/office/officeart/2008/layout/HorizontalMultiLevelHierarchy"/>
    <dgm:cxn modelId="{BAA23DE7-921A-4634-843E-69A828867DD8}" type="presOf" srcId="{49E70FE2-F900-42F0-9A21-3DCDA04C8C9E}" destId="{03EE2C4F-F6A0-4B58-8542-5BB5253DE72E}" srcOrd="0" destOrd="0" presId="urn:microsoft.com/office/officeart/2008/layout/HorizontalMultiLevelHierarchy"/>
    <dgm:cxn modelId="{4CD067AD-8C52-4343-9F45-0CB57018E37D}" type="presOf" srcId="{0558E93D-741A-4593-AF8A-BBA5DD1772DE}" destId="{BC81AF16-E344-4D2E-8689-AC32CB85184B}" srcOrd="0" destOrd="0" presId="urn:microsoft.com/office/officeart/2008/layout/HorizontalMultiLevelHierarchy"/>
    <dgm:cxn modelId="{5508E0CE-F6DE-4A62-875A-0AF2A5071313}" srcId="{3D48D0C8-F75D-436B-94A5-D6BBC359D237}" destId="{1891A35D-E677-4959-B08F-78CD89B1DCE1}" srcOrd="0" destOrd="0" parTransId="{49E70FE2-F900-42F0-9A21-3DCDA04C8C9E}" sibTransId="{9500E8CA-3357-4411-B965-E0DA4D62CFA6}"/>
    <dgm:cxn modelId="{8A27424B-9790-4BD7-B3E9-35C77E55AC91}" type="presParOf" srcId="{B2D5121C-E658-47F8-A31B-F05661D6928B}" destId="{63AA3BA6-6223-4892-BBAD-130954BCA802}" srcOrd="0" destOrd="0" presId="urn:microsoft.com/office/officeart/2008/layout/HorizontalMultiLevelHierarchy"/>
    <dgm:cxn modelId="{E4988AEA-4E5C-46EA-9B24-4A867A0BC7EA}" type="presParOf" srcId="{63AA3BA6-6223-4892-BBAD-130954BCA802}" destId="{83341860-0B5B-493C-A1E9-A185CC60D3B1}" srcOrd="0" destOrd="0" presId="urn:microsoft.com/office/officeart/2008/layout/HorizontalMultiLevelHierarchy"/>
    <dgm:cxn modelId="{C3F67C9D-C6AA-456F-91A2-E3E72D284099}" type="presParOf" srcId="{63AA3BA6-6223-4892-BBAD-130954BCA802}" destId="{A66F286D-8546-47CA-B7EA-CA1E2A31C220}" srcOrd="1" destOrd="0" presId="urn:microsoft.com/office/officeart/2008/layout/HorizontalMultiLevelHierarchy"/>
    <dgm:cxn modelId="{15A72E0B-7840-43EE-9F91-EA500657F8F1}" type="presParOf" srcId="{A66F286D-8546-47CA-B7EA-CA1E2A31C220}" destId="{03EE2C4F-F6A0-4B58-8542-5BB5253DE72E}" srcOrd="0" destOrd="0" presId="urn:microsoft.com/office/officeart/2008/layout/HorizontalMultiLevelHierarchy"/>
    <dgm:cxn modelId="{4C76428E-C813-4288-AFE4-FE2228A729F2}" type="presParOf" srcId="{03EE2C4F-F6A0-4B58-8542-5BB5253DE72E}" destId="{88B734CD-BF73-4B2B-A4B7-75F4E6AA9349}" srcOrd="0" destOrd="0" presId="urn:microsoft.com/office/officeart/2008/layout/HorizontalMultiLevelHierarchy"/>
    <dgm:cxn modelId="{A41292EB-8919-4968-A02F-1FAB85E046B2}" type="presParOf" srcId="{A66F286D-8546-47CA-B7EA-CA1E2A31C220}" destId="{066B3C9B-FA7B-4F93-B190-FB63E5F41B3C}" srcOrd="1" destOrd="0" presId="urn:microsoft.com/office/officeart/2008/layout/HorizontalMultiLevelHierarchy"/>
    <dgm:cxn modelId="{E6DD84EF-CB87-4617-BB36-791028887799}" type="presParOf" srcId="{066B3C9B-FA7B-4F93-B190-FB63E5F41B3C}" destId="{800DD4C7-4E03-43CB-ACAA-7B9F4B789DD9}" srcOrd="0" destOrd="0" presId="urn:microsoft.com/office/officeart/2008/layout/HorizontalMultiLevelHierarchy"/>
    <dgm:cxn modelId="{49651DEB-794A-4907-957D-733790A290FA}" type="presParOf" srcId="{066B3C9B-FA7B-4F93-B190-FB63E5F41B3C}" destId="{65788F69-466B-4B0A-BF24-9FED58276CB9}" srcOrd="1" destOrd="0" presId="urn:microsoft.com/office/officeart/2008/layout/HorizontalMultiLevelHierarchy"/>
    <dgm:cxn modelId="{45589E76-9647-4F0F-BCEA-E8A7BEB892B8}" type="presParOf" srcId="{A66F286D-8546-47CA-B7EA-CA1E2A31C220}" destId="{6E48FDB6-E526-445F-B641-3609837CD628}" srcOrd="2" destOrd="0" presId="urn:microsoft.com/office/officeart/2008/layout/HorizontalMultiLevelHierarchy"/>
    <dgm:cxn modelId="{BC99F256-D274-43E6-94B6-96C320BDAADB}" type="presParOf" srcId="{6E48FDB6-E526-445F-B641-3609837CD628}" destId="{34F5F893-C559-401D-9ADD-7F7F1C6D5718}" srcOrd="0" destOrd="0" presId="urn:microsoft.com/office/officeart/2008/layout/HorizontalMultiLevelHierarchy"/>
    <dgm:cxn modelId="{35AF7EDC-CC89-448C-A48F-810808D3296F}" type="presParOf" srcId="{A66F286D-8546-47CA-B7EA-CA1E2A31C220}" destId="{5814E664-D174-4862-93E0-F4B0C55E5DCE}" srcOrd="3" destOrd="0" presId="urn:microsoft.com/office/officeart/2008/layout/HorizontalMultiLevelHierarchy"/>
    <dgm:cxn modelId="{365634E0-5194-403B-B5DB-46C635F0EA3C}" type="presParOf" srcId="{5814E664-D174-4862-93E0-F4B0C55E5DCE}" destId="{635D6D0E-460F-4A33-B8C2-21ED8CAB1824}" srcOrd="0" destOrd="0" presId="urn:microsoft.com/office/officeart/2008/layout/HorizontalMultiLevelHierarchy"/>
    <dgm:cxn modelId="{777980F4-42F2-448C-9D00-6F1E0A339A0D}" type="presParOf" srcId="{5814E664-D174-4862-93E0-F4B0C55E5DCE}" destId="{BFEB3B62-DF24-4871-995D-3213780EAD64}" srcOrd="1" destOrd="0" presId="urn:microsoft.com/office/officeart/2008/layout/HorizontalMultiLevelHierarchy"/>
    <dgm:cxn modelId="{34AB0290-2339-464E-9525-ECFC98A27AD7}" type="presParOf" srcId="{A66F286D-8546-47CA-B7EA-CA1E2A31C220}" destId="{67114DE2-60E8-4CF0-AA27-B58D180F029A}" srcOrd="4" destOrd="0" presId="urn:microsoft.com/office/officeart/2008/layout/HorizontalMultiLevelHierarchy"/>
    <dgm:cxn modelId="{994CFFDD-952B-47F0-98F4-675E8B44823C}" type="presParOf" srcId="{67114DE2-60E8-4CF0-AA27-B58D180F029A}" destId="{626E57C1-55BE-4F85-9513-69BADBEEF35C}" srcOrd="0" destOrd="0" presId="urn:microsoft.com/office/officeart/2008/layout/HorizontalMultiLevelHierarchy"/>
    <dgm:cxn modelId="{C1CAF942-8D2B-452F-9818-79C2ABC70361}" type="presParOf" srcId="{A66F286D-8546-47CA-B7EA-CA1E2A31C220}" destId="{8E6FAFA3-B9A8-475F-B3CA-5A6458210F51}" srcOrd="5" destOrd="0" presId="urn:microsoft.com/office/officeart/2008/layout/HorizontalMultiLevelHierarchy"/>
    <dgm:cxn modelId="{AB2E5E62-86D4-4AB1-9F02-31934BAACF6A}" type="presParOf" srcId="{8E6FAFA3-B9A8-475F-B3CA-5A6458210F51}" destId="{9D472BA4-6F9B-4479-9F36-7913DE35EED6}" srcOrd="0" destOrd="0" presId="urn:microsoft.com/office/officeart/2008/layout/HorizontalMultiLevelHierarchy"/>
    <dgm:cxn modelId="{7A91A61E-C1BD-40F9-8876-42B043CE73BB}" type="presParOf" srcId="{8E6FAFA3-B9A8-475F-B3CA-5A6458210F51}" destId="{275F4AF7-EBFE-4BE7-B3BF-D680588E2259}" srcOrd="1" destOrd="0" presId="urn:microsoft.com/office/officeart/2008/layout/HorizontalMultiLevelHierarchy"/>
    <dgm:cxn modelId="{BE7E6981-3CA2-4AD2-94D3-AF808F482055}" type="presParOf" srcId="{A66F286D-8546-47CA-B7EA-CA1E2A31C220}" destId="{4CC9E5D8-EADB-40F8-BAE9-E5F72257C506}" srcOrd="6" destOrd="0" presId="urn:microsoft.com/office/officeart/2008/layout/HorizontalMultiLevelHierarchy"/>
    <dgm:cxn modelId="{936949D9-07BB-44FB-9C9A-843EEF98676A}" type="presParOf" srcId="{4CC9E5D8-EADB-40F8-BAE9-E5F72257C506}" destId="{BDABD17D-B5C6-4AFB-A892-304C043C8D18}" srcOrd="0" destOrd="0" presId="urn:microsoft.com/office/officeart/2008/layout/HorizontalMultiLevelHierarchy"/>
    <dgm:cxn modelId="{8E1244CC-11EA-4E7E-B22C-BAE77F6FDE9C}" type="presParOf" srcId="{A66F286D-8546-47CA-B7EA-CA1E2A31C220}" destId="{66AF25CC-3FDA-4D22-AF41-6FCD0F42982E}" srcOrd="7" destOrd="0" presId="urn:microsoft.com/office/officeart/2008/layout/HorizontalMultiLevelHierarchy"/>
    <dgm:cxn modelId="{438EAD80-B2C6-4842-A22F-8318C0C6133D}" type="presParOf" srcId="{66AF25CC-3FDA-4D22-AF41-6FCD0F42982E}" destId="{94F80CEA-575F-4F81-978C-DA6387FC1A6E}" srcOrd="0" destOrd="0" presId="urn:microsoft.com/office/officeart/2008/layout/HorizontalMultiLevelHierarchy"/>
    <dgm:cxn modelId="{D0009213-2C62-4D74-8BFA-064878926974}" type="presParOf" srcId="{66AF25CC-3FDA-4D22-AF41-6FCD0F42982E}" destId="{D5BE2C71-A12A-4FD1-88BE-C4C68B842B26}" srcOrd="1" destOrd="0" presId="urn:microsoft.com/office/officeart/2008/layout/HorizontalMultiLevelHierarchy"/>
    <dgm:cxn modelId="{3DD39379-4A6F-43C3-82F4-A5568A567B20}" type="presParOf" srcId="{A66F286D-8546-47CA-B7EA-CA1E2A31C220}" destId="{21F9FD22-37A4-46E0-9F9D-7A4783FEF8B8}" srcOrd="8" destOrd="0" presId="urn:microsoft.com/office/officeart/2008/layout/HorizontalMultiLevelHierarchy"/>
    <dgm:cxn modelId="{0BD22832-F3BB-405F-B9CA-04A8FCAB0118}" type="presParOf" srcId="{21F9FD22-37A4-46E0-9F9D-7A4783FEF8B8}" destId="{69EFE68A-17CA-45A6-B3BD-382F35587FB3}" srcOrd="0" destOrd="0" presId="urn:microsoft.com/office/officeart/2008/layout/HorizontalMultiLevelHierarchy"/>
    <dgm:cxn modelId="{E36664FA-9A6F-4F42-91FA-BF66BC3ACC57}" type="presParOf" srcId="{A66F286D-8546-47CA-B7EA-CA1E2A31C220}" destId="{26FB5C99-AEEB-46C6-9665-07DA5CD6C6D9}" srcOrd="9" destOrd="0" presId="urn:microsoft.com/office/officeart/2008/layout/HorizontalMultiLevelHierarchy"/>
    <dgm:cxn modelId="{8E01A0BE-3D6D-4385-BCA7-84B6F7A284D2}" type="presParOf" srcId="{26FB5C99-AEEB-46C6-9665-07DA5CD6C6D9}" destId="{BC81AF16-E344-4D2E-8689-AC32CB85184B}" srcOrd="0" destOrd="0" presId="urn:microsoft.com/office/officeart/2008/layout/HorizontalMultiLevelHierarchy"/>
    <dgm:cxn modelId="{8EE721F2-29C0-4F56-92F4-9868FE2C8E79}" type="presParOf" srcId="{26FB5C99-AEEB-46C6-9665-07DA5CD6C6D9}" destId="{7BA2C3C1-1191-470C-9460-CE963150C13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0F8AEDF-AF9F-40FB-A417-574D8A1E635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17A7F5-787F-4B14-88C3-748DE1CB3A41}">
      <dgm:prSet phldrT="[Text]"/>
      <dgm:spPr/>
      <dgm:t>
        <a:bodyPr/>
        <a:lstStyle/>
        <a:p>
          <a:r>
            <a:rPr lang="en-US" dirty="0" err="1" smtClean="0">
              <a:effectLst/>
            </a:rPr>
            <a:t>Dr.Urjit</a:t>
          </a:r>
          <a:r>
            <a:rPr lang="en-US" dirty="0" smtClean="0">
              <a:effectLst/>
            </a:rPr>
            <a:t> Patel </a:t>
          </a:r>
          <a:br>
            <a:rPr lang="en-US" dirty="0" smtClean="0">
              <a:effectLst/>
            </a:rPr>
          </a:br>
          <a:r>
            <a:rPr lang="en-US" dirty="0" smtClean="0">
              <a:effectLst/>
            </a:rPr>
            <a:t>[Ex-officio Chairman, Casting vote]</a:t>
          </a:r>
          <a:endParaRPr lang="en-US" dirty="0">
            <a:effectLst/>
          </a:endParaRPr>
        </a:p>
      </dgm:t>
    </dgm:pt>
    <dgm:pt modelId="{BBB13013-B7F3-4B04-9497-D782185820C0}" type="parTrans" cxnId="{7C7F4AB5-FC8A-4AE4-8286-2D1C5A78D207}">
      <dgm:prSet/>
      <dgm:spPr/>
      <dgm:t>
        <a:bodyPr/>
        <a:lstStyle/>
        <a:p>
          <a:endParaRPr lang="en-US"/>
        </a:p>
      </dgm:t>
    </dgm:pt>
    <dgm:pt modelId="{AF0AFD73-31F8-4266-A355-660E7E054890}" type="sibTrans" cxnId="{7C7F4AB5-FC8A-4AE4-8286-2D1C5A78D207}">
      <dgm:prSet/>
      <dgm:spPr/>
      <dgm:t>
        <a:bodyPr/>
        <a:lstStyle/>
        <a:p>
          <a:endParaRPr lang="en-US"/>
        </a:p>
      </dgm:t>
    </dgm:pt>
    <dgm:pt modelId="{DE86128A-7583-48FF-8D64-8F8CBF8D830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effectLst/>
            </a:rPr>
            <a:t>RBI  side</a:t>
          </a:r>
          <a:endParaRPr lang="en-US" dirty="0">
            <a:effectLst/>
          </a:endParaRPr>
        </a:p>
      </dgm:t>
    </dgm:pt>
    <dgm:pt modelId="{290CC631-F9DB-47F9-B96D-431C4105F1B0}" type="parTrans" cxnId="{C6115999-DA3E-46F5-879B-EF9C98E8C761}">
      <dgm:prSet/>
      <dgm:spPr/>
      <dgm:t>
        <a:bodyPr/>
        <a:lstStyle/>
        <a:p>
          <a:endParaRPr lang="en-US"/>
        </a:p>
      </dgm:t>
    </dgm:pt>
    <dgm:pt modelId="{66A93589-3FCE-47EC-8AB6-F27BB2D88057}" type="sibTrans" cxnId="{C6115999-DA3E-46F5-879B-EF9C98E8C761}">
      <dgm:prSet/>
      <dgm:spPr/>
      <dgm:t>
        <a:bodyPr/>
        <a:lstStyle/>
        <a:p>
          <a:endParaRPr lang="en-US"/>
        </a:p>
      </dgm:t>
    </dgm:pt>
    <dgm:pt modelId="{6AEAC33F-1A68-4700-BC4B-23DDB72A13F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 smtClean="0">
              <a:solidFill>
                <a:schemeClr val="bg1"/>
              </a:solidFill>
              <a:effectLst/>
            </a:rPr>
            <a:t>Chetan</a:t>
          </a:r>
          <a:r>
            <a:rPr lang="en-US" dirty="0" smtClean="0">
              <a:solidFill>
                <a:schemeClr val="bg1"/>
              </a:solidFill>
              <a:effectLst/>
            </a:rPr>
            <a:t> </a:t>
          </a:r>
          <a:r>
            <a:rPr lang="en-US" dirty="0" err="1" smtClean="0">
              <a:solidFill>
                <a:schemeClr val="bg1"/>
              </a:solidFill>
              <a:effectLst/>
            </a:rPr>
            <a:t>Ghate</a:t>
          </a:r>
          <a:r>
            <a:rPr lang="en-US" dirty="0" smtClean="0">
              <a:solidFill>
                <a:schemeClr val="bg1"/>
              </a:solidFill>
              <a:effectLst/>
            </a:rPr>
            <a:t>, @Indian Statistical Institute; 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A56DBBB6-5A80-48F8-8A72-6BC8A8C7230B}" type="parTrans" cxnId="{84B9FCF4-24C8-4D76-A4BC-7AA5D887BE93}">
      <dgm:prSet/>
      <dgm:spPr/>
      <dgm:t>
        <a:bodyPr/>
        <a:lstStyle/>
        <a:p>
          <a:endParaRPr lang="en-US"/>
        </a:p>
      </dgm:t>
    </dgm:pt>
    <dgm:pt modelId="{83280DBA-6C9E-4296-A5D4-355367B8CF70}" type="sibTrans" cxnId="{84B9FCF4-24C8-4D76-A4BC-7AA5D887BE93}">
      <dgm:prSet/>
      <dgm:spPr/>
      <dgm:t>
        <a:bodyPr/>
        <a:lstStyle/>
        <a:p>
          <a:endParaRPr lang="en-US"/>
        </a:p>
      </dgm:t>
    </dgm:pt>
    <dgm:pt modelId="{AB106461-357F-4E2D-8BEB-756461A60FA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err="1" smtClean="0">
              <a:solidFill>
                <a:schemeClr val="bg1"/>
              </a:solidFill>
              <a:effectLst/>
            </a:rPr>
            <a:t>Govt</a:t>
          </a:r>
          <a:r>
            <a:rPr lang="en-US" dirty="0" smtClean="0">
              <a:solidFill>
                <a:schemeClr val="bg1"/>
              </a:solidFill>
              <a:effectLst/>
            </a:rPr>
            <a:t> Nominated [4 year term; no reappointment]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67398190-3F46-4ABD-84F4-1B3307014690}" type="parTrans" cxnId="{A32DBB13-74D1-4B70-AA33-490F1CA452A6}">
      <dgm:prSet/>
      <dgm:spPr/>
      <dgm:t>
        <a:bodyPr/>
        <a:lstStyle/>
        <a:p>
          <a:endParaRPr lang="en-US"/>
        </a:p>
      </dgm:t>
    </dgm:pt>
    <dgm:pt modelId="{EE7760EC-658D-41A1-8C74-D539AAE4BFFA}" type="sibTrans" cxnId="{A32DBB13-74D1-4B70-AA33-490F1CA452A6}">
      <dgm:prSet/>
      <dgm:spPr/>
      <dgm:t>
        <a:bodyPr/>
        <a:lstStyle/>
        <a:p>
          <a:endParaRPr lang="en-US"/>
        </a:p>
      </dgm:t>
    </dgm:pt>
    <dgm:pt modelId="{74B14DA7-204F-4652-8CC8-87D14DDAA701}">
      <dgm:prSet/>
      <dgm:spPr>
        <a:solidFill>
          <a:srgbClr val="FFC000"/>
        </a:solidFill>
      </dgm:spPr>
      <dgm:t>
        <a:bodyPr/>
        <a:lstStyle/>
        <a:p>
          <a:r>
            <a:rPr lang="en-US" dirty="0" err="1" smtClean="0">
              <a:solidFill>
                <a:schemeClr val="bg1"/>
              </a:solidFill>
              <a:effectLst/>
            </a:rPr>
            <a:t>Pami</a:t>
          </a:r>
          <a:r>
            <a:rPr lang="en-US" dirty="0" smtClean="0">
              <a:solidFill>
                <a:schemeClr val="bg1"/>
              </a:solidFill>
              <a:effectLst/>
            </a:rPr>
            <a:t> Dua, @Delhi School of Economics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59E7E986-07B6-431C-9E50-C6179E51C823}" type="parTrans" cxnId="{96CC8E3B-3CEE-451A-A3D8-37CFF45CCC79}">
      <dgm:prSet/>
      <dgm:spPr/>
      <dgm:t>
        <a:bodyPr/>
        <a:lstStyle/>
        <a:p>
          <a:endParaRPr lang="en-US"/>
        </a:p>
      </dgm:t>
    </dgm:pt>
    <dgm:pt modelId="{B3772853-BD32-4AB7-ABEB-B18956C3E243}" type="sibTrans" cxnId="{96CC8E3B-3CEE-451A-A3D8-37CFF45CCC79}">
      <dgm:prSet/>
      <dgm:spPr/>
      <dgm:t>
        <a:bodyPr/>
        <a:lstStyle/>
        <a:p>
          <a:endParaRPr lang="en-US"/>
        </a:p>
      </dgm:t>
    </dgm:pt>
    <dgm:pt modelId="{933C0524-89B5-474F-A4C4-F96D8E16B27C}">
      <dgm:prSet/>
      <dgm:spPr>
        <a:solidFill>
          <a:srgbClr val="FFC000"/>
        </a:solidFill>
      </dgm:spPr>
      <dgm:t>
        <a:bodyPr/>
        <a:lstStyle/>
        <a:p>
          <a:r>
            <a:rPr lang="en-US" dirty="0" err="1" smtClean="0">
              <a:solidFill>
                <a:schemeClr val="bg1"/>
              </a:solidFill>
              <a:effectLst/>
            </a:rPr>
            <a:t>Ravindra</a:t>
          </a:r>
          <a:r>
            <a:rPr lang="en-US" dirty="0" smtClean="0">
              <a:solidFill>
                <a:schemeClr val="bg1"/>
              </a:solidFill>
              <a:effectLst/>
            </a:rPr>
            <a:t> H Dholakia @IIM-A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B4F00DC8-4AE0-40F2-9175-C478E9197D3D}" type="parTrans" cxnId="{A150A2A2-CE74-4E05-A7F6-B9F072C06281}">
      <dgm:prSet/>
      <dgm:spPr/>
      <dgm:t>
        <a:bodyPr/>
        <a:lstStyle/>
        <a:p>
          <a:endParaRPr lang="en-US"/>
        </a:p>
      </dgm:t>
    </dgm:pt>
    <dgm:pt modelId="{F835D9F7-9C8E-4DF3-ACAA-9371654E489F}" type="sibTrans" cxnId="{A150A2A2-CE74-4E05-A7F6-B9F072C06281}">
      <dgm:prSet/>
      <dgm:spPr/>
      <dgm:t>
        <a:bodyPr/>
        <a:lstStyle/>
        <a:p>
          <a:endParaRPr lang="en-US"/>
        </a:p>
      </dgm:t>
    </dgm:pt>
    <dgm:pt modelId="{C1D8BB85-C7DB-426D-8828-A94748686690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err="1" smtClean="0">
              <a:effectLst/>
            </a:rPr>
            <a:t>Dy.R</a:t>
          </a:r>
          <a:r>
            <a:rPr lang="en-US" dirty="0" smtClean="0">
              <a:effectLst/>
            </a:rPr>
            <a:t>. Gandhi [MP Dept]</a:t>
          </a:r>
          <a:endParaRPr lang="en-US" dirty="0">
            <a:effectLst/>
          </a:endParaRPr>
        </a:p>
      </dgm:t>
    </dgm:pt>
    <dgm:pt modelId="{ED84EE21-A72D-4A4E-99AA-5AB3E2A56037}" type="parTrans" cxnId="{401C2EDB-2DC9-42EC-9076-754CB3F1C143}">
      <dgm:prSet/>
      <dgm:spPr/>
      <dgm:t>
        <a:bodyPr/>
        <a:lstStyle/>
        <a:p>
          <a:endParaRPr lang="en-US"/>
        </a:p>
      </dgm:t>
    </dgm:pt>
    <dgm:pt modelId="{E12A70AC-309B-4505-A255-5FFE283A044B}" type="sibTrans" cxnId="{401C2EDB-2DC9-42EC-9076-754CB3F1C143}">
      <dgm:prSet/>
      <dgm:spPr/>
      <dgm:t>
        <a:bodyPr/>
        <a:lstStyle/>
        <a:p>
          <a:endParaRPr lang="en-US"/>
        </a:p>
      </dgm:t>
    </dgm:pt>
    <dgm:pt modelId="{1888B7C9-6F2B-4D88-BD2F-2DAEF1CDA641}">
      <dgm:prSet phldrT="[Text]"/>
      <dgm:spPr/>
      <dgm:t>
        <a:bodyPr/>
        <a:lstStyle/>
        <a:p>
          <a:r>
            <a:rPr lang="en-US" dirty="0" err="1" smtClean="0">
              <a:effectLst/>
            </a:rPr>
            <a:t>Exe.Dir</a:t>
          </a:r>
          <a:r>
            <a:rPr lang="en-US" dirty="0" smtClean="0">
              <a:effectLst/>
            </a:rPr>
            <a:t>. Michael </a:t>
          </a:r>
          <a:r>
            <a:rPr lang="en-US" dirty="0" err="1" smtClean="0">
              <a:effectLst/>
            </a:rPr>
            <a:t>Patra</a:t>
          </a:r>
          <a:r>
            <a:rPr lang="en-US" dirty="0" smtClean="0">
              <a:effectLst/>
            </a:rPr>
            <a:t> [nominated by RBI central board]</a:t>
          </a:r>
          <a:endParaRPr lang="en-US" dirty="0">
            <a:effectLst/>
          </a:endParaRPr>
        </a:p>
      </dgm:t>
    </dgm:pt>
    <dgm:pt modelId="{E3507DA7-E479-4C1B-954A-B8EEFA84137C}" type="parTrans" cxnId="{A6E0CB90-8AF6-4205-B823-0B3F70CC286A}">
      <dgm:prSet/>
      <dgm:spPr/>
      <dgm:t>
        <a:bodyPr/>
        <a:lstStyle/>
        <a:p>
          <a:endParaRPr lang="en-US"/>
        </a:p>
      </dgm:t>
    </dgm:pt>
    <dgm:pt modelId="{A0FBABA4-DCFF-4597-BB6B-9B10E6D92A80}" type="sibTrans" cxnId="{A6E0CB90-8AF6-4205-B823-0B3F70CC286A}">
      <dgm:prSet/>
      <dgm:spPr/>
      <dgm:t>
        <a:bodyPr/>
        <a:lstStyle/>
        <a:p>
          <a:endParaRPr lang="en-US"/>
        </a:p>
      </dgm:t>
    </dgm:pt>
    <dgm:pt modelId="{61D64510-02A3-47BE-A641-F5C782C3C78D}" type="pres">
      <dgm:prSet presAssocID="{10F8AEDF-AF9F-40FB-A417-574D8A1E635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E2DD19-7C4D-43CD-BA5E-877165DD1019}" type="pres">
      <dgm:prSet presAssocID="{C017A7F5-787F-4B14-88C3-748DE1CB3A41}" presName="hierRoot1" presStyleCnt="0">
        <dgm:presLayoutVars>
          <dgm:hierBranch val="init"/>
        </dgm:presLayoutVars>
      </dgm:prSet>
      <dgm:spPr/>
    </dgm:pt>
    <dgm:pt modelId="{D75681B2-DBBB-4F4E-A2BA-76535A1980FD}" type="pres">
      <dgm:prSet presAssocID="{C017A7F5-787F-4B14-88C3-748DE1CB3A41}" presName="rootComposite1" presStyleCnt="0"/>
      <dgm:spPr/>
    </dgm:pt>
    <dgm:pt modelId="{2A6759C4-F3B7-47B3-B2DB-EBBB04D8FC27}" type="pres">
      <dgm:prSet presAssocID="{C017A7F5-787F-4B14-88C3-748DE1CB3A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8F94C1-06C2-45A1-A646-78A9BDC910F2}" type="pres">
      <dgm:prSet presAssocID="{C017A7F5-787F-4B14-88C3-748DE1CB3A4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36525F9-689C-4AC5-BA80-3543F06756C1}" type="pres">
      <dgm:prSet presAssocID="{C017A7F5-787F-4B14-88C3-748DE1CB3A41}" presName="hierChild2" presStyleCnt="0"/>
      <dgm:spPr/>
    </dgm:pt>
    <dgm:pt modelId="{36799CD9-D020-4627-AB96-699D6B9FBED2}" type="pres">
      <dgm:prSet presAssocID="{290CC631-F9DB-47F9-B96D-431C4105F1B0}" presName="Name64" presStyleLbl="parChTrans1D2" presStyleIdx="0" presStyleCnt="2"/>
      <dgm:spPr/>
      <dgm:t>
        <a:bodyPr/>
        <a:lstStyle/>
        <a:p>
          <a:endParaRPr lang="en-US"/>
        </a:p>
      </dgm:t>
    </dgm:pt>
    <dgm:pt modelId="{508F49A6-C053-4444-9490-5356F351A438}" type="pres">
      <dgm:prSet presAssocID="{DE86128A-7583-48FF-8D64-8F8CBF8D8302}" presName="hierRoot2" presStyleCnt="0">
        <dgm:presLayoutVars>
          <dgm:hierBranch val="init"/>
        </dgm:presLayoutVars>
      </dgm:prSet>
      <dgm:spPr/>
    </dgm:pt>
    <dgm:pt modelId="{4B2CAB97-C278-4473-958C-45049D2E40D9}" type="pres">
      <dgm:prSet presAssocID="{DE86128A-7583-48FF-8D64-8F8CBF8D8302}" presName="rootComposite" presStyleCnt="0"/>
      <dgm:spPr/>
    </dgm:pt>
    <dgm:pt modelId="{1D51AED8-A4B1-4CB8-BCA8-5C6E7FDD9734}" type="pres">
      <dgm:prSet presAssocID="{DE86128A-7583-48FF-8D64-8F8CBF8D8302}" presName="rootText" presStyleLbl="node2" presStyleIdx="0" presStyleCnt="2" custLinFactNeighborY="80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62BE56-9657-45DC-B043-ECE3EB00A03D}" type="pres">
      <dgm:prSet presAssocID="{DE86128A-7583-48FF-8D64-8F8CBF8D8302}" presName="rootConnector" presStyleLbl="node2" presStyleIdx="0" presStyleCnt="2"/>
      <dgm:spPr/>
      <dgm:t>
        <a:bodyPr/>
        <a:lstStyle/>
        <a:p>
          <a:endParaRPr lang="en-US"/>
        </a:p>
      </dgm:t>
    </dgm:pt>
    <dgm:pt modelId="{39ABDE31-DED9-4396-8412-BF4A06C194F2}" type="pres">
      <dgm:prSet presAssocID="{DE86128A-7583-48FF-8D64-8F8CBF8D8302}" presName="hierChild4" presStyleCnt="0"/>
      <dgm:spPr/>
    </dgm:pt>
    <dgm:pt modelId="{4F80B2AD-C2F2-4F7D-8D14-2817B0656E71}" type="pres">
      <dgm:prSet presAssocID="{ED84EE21-A72D-4A4E-99AA-5AB3E2A56037}" presName="Name64" presStyleLbl="parChTrans1D3" presStyleIdx="0" presStyleCnt="5"/>
      <dgm:spPr/>
      <dgm:t>
        <a:bodyPr/>
        <a:lstStyle/>
        <a:p>
          <a:endParaRPr lang="en-US"/>
        </a:p>
      </dgm:t>
    </dgm:pt>
    <dgm:pt modelId="{C99FF89D-DC7C-4F92-944E-D8CCF17716D7}" type="pres">
      <dgm:prSet presAssocID="{C1D8BB85-C7DB-426D-8828-A94748686690}" presName="hierRoot2" presStyleCnt="0">
        <dgm:presLayoutVars>
          <dgm:hierBranch val="init"/>
        </dgm:presLayoutVars>
      </dgm:prSet>
      <dgm:spPr/>
    </dgm:pt>
    <dgm:pt modelId="{4485C200-83F6-45EC-82FC-46FECA52F1B6}" type="pres">
      <dgm:prSet presAssocID="{C1D8BB85-C7DB-426D-8828-A94748686690}" presName="rootComposite" presStyleCnt="0"/>
      <dgm:spPr/>
    </dgm:pt>
    <dgm:pt modelId="{A0C1777E-F078-4026-90E3-2C52E56C69FF}" type="pres">
      <dgm:prSet presAssocID="{C1D8BB85-C7DB-426D-8828-A94748686690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27E70E-1C8B-4180-8E96-A90D90543CF9}" type="pres">
      <dgm:prSet presAssocID="{C1D8BB85-C7DB-426D-8828-A94748686690}" presName="rootConnector" presStyleLbl="node3" presStyleIdx="0" presStyleCnt="5"/>
      <dgm:spPr/>
      <dgm:t>
        <a:bodyPr/>
        <a:lstStyle/>
        <a:p>
          <a:endParaRPr lang="en-US"/>
        </a:p>
      </dgm:t>
    </dgm:pt>
    <dgm:pt modelId="{DEBBFEF6-2047-44F4-B3A6-2E16055C93D0}" type="pres">
      <dgm:prSet presAssocID="{C1D8BB85-C7DB-426D-8828-A94748686690}" presName="hierChild4" presStyleCnt="0"/>
      <dgm:spPr/>
    </dgm:pt>
    <dgm:pt modelId="{001A7672-A8FD-4914-BB6C-B6AC52EE5C6F}" type="pres">
      <dgm:prSet presAssocID="{C1D8BB85-C7DB-426D-8828-A94748686690}" presName="hierChild5" presStyleCnt="0"/>
      <dgm:spPr/>
    </dgm:pt>
    <dgm:pt modelId="{05396636-3F32-402C-A71B-5FAB88FE92F2}" type="pres">
      <dgm:prSet presAssocID="{E3507DA7-E479-4C1B-954A-B8EEFA84137C}" presName="Name64" presStyleLbl="parChTrans1D3" presStyleIdx="1" presStyleCnt="5"/>
      <dgm:spPr/>
      <dgm:t>
        <a:bodyPr/>
        <a:lstStyle/>
        <a:p>
          <a:endParaRPr lang="en-US"/>
        </a:p>
      </dgm:t>
    </dgm:pt>
    <dgm:pt modelId="{A7C89F81-FEA9-4084-B6FF-BC9414358FFC}" type="pres">
      <dgm:prSet presAssocID="{1888B7C9-6F2B-4D88-BD2F-2DAEF1CDA641}" presName="hierRoot2" presStyleCnt="0">
        <dgm:presLayoutVars>
          <dgm:hierBranch val="init"/>
        </dgm:presLayoutVars>
      </dgm:prSet>
      <dgm:spPr/>
    </dgm:pt>
    <dgm:pt modelId="{EA2B63E4-0251-4EE0-A731-2D8EFFCA8371}" type="pres">
      <dgm:prSet presAssocID="{1888B7C9-6F2B-4D88-BD2F-2DAEF1CDA641}" presName="rootComposite" presStyleCnt="0"/>
      <dgm:spPr/>
    </dgm:pt>
    <dgm:pt modelId="{F0815940-3949-4597-BB9A-A4EFE4D91A2A}" type="pres">
      <dgm:prSet presAssocID="{1888B7C9-6F2B-4D88-BD2F-2DAEF1CDA641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99DE49-8756-4A47-A63F-56B25EE04F23}" type="pres">
      <dgm:prSet presAssocID="{1888B7C9-6F2B-4D88-BD2F-2DAEF1CDA641}" presName="rootConnector" presStyleLbl="node3" presStyleIdx="1" presStyleCnt="5"/>
      <dgm:spPr/>
      <dgm:t>
        <a:bodyPr/>
        <a:lstStyle/>
        <a:p>
          <a:endParaRPr lang="en-US"/>
        </a:p>
      </dgm:t>
    </dgm:pt>
    <dgm:pt modelId="{68465220-63B7-497D-A9A9-FAE6A41E4A2F}" type="pres">
      <dgm:prSet presAssocID="{1888B7C9-6F2B-4D88-BD2F-2DAEF1CDA641}" presName="hierChild4" presStyleCnt="0"/>
      <dgm:spPr/>
    </dgm:pt>
    <dgm:pt modelId="{9BC54625-BF50-47C3-B41A-E92022A2453B}" type="pres">
      <dgm:prSet presAssocID="{1888B7C9-6F2B-4D88-BD2F-2DAEF1CDA641}" presName="hierChild5" presStyleCnt="0"/>
      <dgm:spPr/>
    </dgm:pt>
    <dgm:pt modelId="{E80D6C6A-022E-47CA-87EF-BE6828A192EC}" type="pres">
      <dgm:prSet presAssocID="{DE86128A-7583-48FF-8D64-8F8CBF8D8302}" presName="hierChild5" presStyleCnt="0"/>
      <dgm:spPr/>
    </dgm:pt>
    <dgm:pt modelId="{7A3013C6-D892-40A5-89A2-F97A575AFC47}" type="pres">
      <dgm:prSet presAssocID="{67398190-3F46-4ABD-84F4-1B3307014690}" presName="Name64" presStyleLbl="parChTrans1D2" presStyleIdx="1" presStyleCnt="2"/>
      <dgm:spPr/>
      <dgm:t>
        <a:bodyPr/>
        <a:lstStyle/>
        <a:p>
          <a:endParaRPr lang="en-US"/>
        </a:p>
      </dgm:t>
    </dgm:pt>
    <dgm:pt modelId="{193A5C98-9230-468C-8AF9-76139181BBAA}" type="pres">
      <dgm:prSet presAssocID="{AB106461-357F-4E2D-8BEB-756461A60FAD}" presName="hierRoot2" presStyleCnt="0">
        <dgm:presLayoutVars>
          <dgm:hierBranch val="init"/>
        </dgm:presLayoutVars>
      </dgm:prSet>
      <dgm:spPr/>
    </dgm:pt>
    <dgm:pt modelId="{FC4C74A4-AFF8-425A-B40F-0CD1D0DFD135}" type="pres">
      <dgm:prSet presAssocID="{AB106461-357F-4E2D-8BEB-756461A60FAD}" presName="rootComposite" presStyleCnt="0"/>
      <dgm:spPr/>
    </dgm:pt>
    <dgm:pt modelId="{96BFFC4B-927D-4485-8CE4-2DF2BA4EFC6D}" type="pres">
      <dgm:prSet presAssocID="{AB106461-357F-4E2D-8BEB-756461A60FAD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3F468E-F655-4C9F-9DE6-94B4E7A1CF12}" type="pres">
      <dgm:prSet presAssocID="{AB106461-357F-4E2D-8BEB-756461A60FAD}" presName="rootConnector" presStyleLbl="node2" presStyleIdx="1" presStyleCnt="2"/>
      <dgm:spPr/>
      <dgm:t>
        <a:bodyPr/>
        <a:lstStyle/>
        <a:p>
          <a:endParaRPr lang="en-US"/>
        </a:p>
      </dgm:t>
    </dgm:pt>
    <dgm:pt modelId="{AF1120C4-1924-4646-921E-B3200AE789DB}" type="pres">
      <dgm:prSet presAssocID="{AB106461-357F-4E2D-8BEB-756461A60FAD}" presName="hierChild4" presStyleCnt="0"/>
      <dgm:spPr/>
    </dgm:pt>
    <dgm:pt modelId="{66E7C28C-D062-4E01-A889-966351F9F8FB}" type="pres">
      <dgm:prSet presAssocID="{A56DBBB6-5A80-48F8-8A72-6BC8A8C7230B}" presName="Name64" presStyleLbl="parChTrans1D3" presStyleIdx="2" presStyleCnt="5"/>
      <dgm:spPr/>
      <dgm:t>
        <a:bodyPr/>
        <a:lstStyle/>
        <a:p>
          <a:endParaRPr lang="en-US"/>
        </a:p>
      </dgm:t>
    </dgm:pt>
    <dgm:pt modelId="{6623A121-79FD-41D5-8E34-DF477F2C854F}" type="pres">
      <dgm:prSet presAssocID="{6AEAC33F-1A68-4700-BC4B-23DDB72A13FE}" presName="hierRoot2" presStyleCnt="0">
        <dgm:presLayoutVars>
          <dgm:hierBranch val="init"/>
        </dgm:presLayoutVars>
      </dgm:prSet>
      <dgm:spPr/>
    </dgm:pt>
    <dgm:pt modelId="{6252CB8D-E350-45D4-BEC2-CEF9539AA2E9}" type="pres">
      <dgm:prSet presAssocID="{6AEAC33F-1A68-4700-BC4B-23DDB72A13FE}" presName="rootComposite" presStyleCnt="0"/>
      <dgm:spPr/>
    </dgm:pt>
    <dgm:pt modelId="{CB0FE840-6D16-4A1E-A907-91DB0979C869}" type="pres">
      <dgm:prSet presAssocID="{6AEAC33F-1A68-4700-BC4B-23DDB72A13FE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2408B6-B2FD-4271-9818-54AD8F6D4040}" type="pres">
      <dgm:prSet presAssocID="{6AEAC33F-1A68-4700-BC4B-23DDB72A13FE}" presName="rootConnector" presStyleLbl="node3" presStyleIdx="2" presStyleCnt="5"/>
      <dgm:spPr/>
      <dgm:t>
        <a:bodyPr/>
        <a:lstStyle/>
        <a:p>
          <a:endParaRPr lang="en-US"/>
        </a:p>
      </dgm:t>
    </dgm:pt>
    <dgm:pt modelId="{B47DEC0E-6AC1-48DD-B18E-2992575A2F4E}" type="pres">
      <dgm:prSet presAssocID="{6AEAC33F-1A68-4700-BC4B-23DDB72A13FE}" presName="hierChild4" presStyleCnt="0"/>
      <dgm:spPr/>
    </dgm:pt>
    <dgm:pt modelId="{9D5CF9D2-EEFC-48A1-9EC4-F2846FCC34B7}" type="pres">
      <dgm:prSet presAssocID="{6AEAC33F-1A68-4700-BC4B-23DDB72A13FE}" presName="hierChild5" presStyleCnt="0"/>
      <dgm:spPr/>
    </dgm:pt>
    <dgm:pt modelId="{77C74DB0-F0C8-4033-B4C8-A673AF8968E9}" type="pres">
      <dgm:prSet presAssocID="{59E7E986-07B6-431C-9E50-C6179E51C823}" presName="Name64" presStyleLbl="parChTrans1D3" presStyleIdx="3" presStyleCnt="5"/>
      <dgm:spPr/>
      <dgm:t>
        <a:bodyPr/>
        <a:lstStyle/>
        <a:p>
          <a:endParaRPr lang="en-US"/>
        </a:p>
      </dgm:t>
    </dgm:pt>
    <dgm:pt modelId="{F19659F1-0103-4973-B828-95B1DBCD7DD2}" type="pres">
      <dgm:prSet presAssocID="{74B14DA7-204F-4652-8CC8-87D14DDAA701}" presName="hierRoot2" presStyleCnt="0">
        <dgm:presLayoutVars>
          <dgm:hierBranch val="init"/>
        </dgm:presLayoutVars>
      </dgm:prSet>
      <dgm:spPr/>
    </dgm:pt>
    <dgm:pt modelId="{20A0F59E-0B3D-4588-A986-CB4C3EBF8AB6}" type="pres">
      <dgm:prSet presAssocID="{74B14DA7-204F-4652-8CC8-87D14DDAA701}" presName="rootComposite" presStyleCnt="0"/>
      <dgm:spPr/>
    </dgm:pt>
    <dgm:pt modelId="{7EB50322-5B75-4645-B613-64B63ABB63B5}" type="pres">
      <dgm:prSet presAssocID="{74B14DA7-204F-4652-8CC8-87D14DDAA701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118883-D744-4C00-8FF7-DC93401946FD}" type="pres">
      <dgm:prSet presAssocID="{74B14DA7-204F-4652-8CC8-87D14DDAA701}" presName="rootConnector" presStyleLbl="node3" presStyleIdx="3" presStyleCnt="5"/>
      <dgm:spPr/>
      <dgm:t>
        <a:bodyPr/>
        <a:lstStyle/>
        <a:p>
          <a:endParaRPr lang="en-US"/>
        </a:p>
      </dgm:t>
    </dgm:pt>
    <dgm:pt modelId="{B023EC05-C5B5-44E1-8887-D49AD924881A}" type="pres">
      <dgm:prSet presAssocID="{74B14DA7-204F-4652-8CC8-87D14DDAA701}" presName="hierChild4" presStyleCnt="0"/>
      <dgm:spPr/>
    </dgm:pt>
    <dgm:pt modelId="{7EA2F36D-6CBC-4885-8E53-3BE7C4D87732}" type="pres">
      <dgm:prSet presAssocID="{74B14DA7-204F-4652-8CC8-87D14DDAA701}" presName="hierChild5" presStyleCnt="0"/>
      <dgm:spPr/>
    </dgm:pt>
    <dgm:pt modelId="{2112910A-B1C5-4E54-95FC-86B88063BB9C}" type="pres">
      <dgm:prSet presAssocID="{B4F00DC8-4AE0-40F2-9175-C478E9197D3D}" presName="Name64" presStyleLbl="parChTrans1D3" presStyleIdx="4" presStyleCnt="5"/>
      <dgm:spPr/>
      <dgm:t>
        <a:bodyPr/>
        <a:lstStyle/>
        <a:p>
          <a:endParaRPr lang="en-US"/>
        </a:p>
      </dgm:t>
    </dgm:pt>
    <dgm:pt modelId="{3289FAFA-3163-4A0E-844B-616D6D656655}" type="pres">
      <dgm:prSet presAssocID="{933C0524-89B5-474F-A4C4-F96D8E16B27C}" presName="hierRoot2" presStyleCnt="0">
        <dgm:presLayoutVars>
          <dgm:hierBranch val="init"/>
        </dgm:presLayoutVars>
      </dgm:prSet>
      <dgm:spPr/>
    </dgm:pt>
    <dgm:pt modelId="{7F2BEAB8-6B98-4080-A2B6-38564DCFF299}" type="pres">
      <dgm:prSet presAssocID="{933C0524-89B5-474F-A4C4-F96D8E16B27C}" presName="rootComposite" presStyleCnt="0"/>
      <dgm:spPr/>
    </dgm:pt>
    <dgm:pt modelId="{FCD3BB24-2670-44C8-AFDE-D7DB63D91D50}" type="pres">
      <dgm:prSet presAssocID="{933C0524-89B5-474F-A4C4-F96D8E16B27C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E65038-7DE2-45E1-A721-8657BAB9150E}" type="pres">
      <dgm:prSet presAssocID="{933C0524-89B5-474F-A4C4-F96D8E16B27C}" presName="rootConnector" presStyleLbl="node3" presStyleIdx="4" presStyleCnt="5"/>
      <dgm:spPr/>
      <dgm:t>
        <a:bodyPr/>
        <a:lstStyle/>
        <a:p>
          <a:endParaRPr lang="en-US"/>
        </a:p>
      </dgm:t>
    </dgm:pt>
    <dgm:pt modelId="{6012AAA4-645F-46D9-93A0-60341D306CCC}" type="pres">
      <dgm:prSet presAssocID="{933C0524-89B5-474F-A4C4-F96D8E16B27C}" presName="hierChild4" presStyleCnt="0"/>
      <dgm:spPr/>
    </dgm:pt>
    <dgm:pt modelId="{04869BDD-EE4A-4DF8-9E6A-095C3A64979C}" type="pres">
      <dgm:prSet presAssocID="{933C0524-89B5-474F-A4C4-F96D8E16B27C}" presName="hierChild5" presStyleCnt="0"/>
      <dgm:spPr/>
    </dgm:pt>
    <dgm:pt modelId="{AC1FE452-CBBB-4FC5-9E46-7C54D9FCA246}" type="pres">
      <dgm:prSet presAssocID="{AB106461-357F-4E2D-8BEB-756461A60FAD}" presName="hierChild5" presStyleCnt="0"/>
      <dgm:spPr/>
    </dgm:pt>
    <dgm:pt modelId="{AED8482A-E6DE-483F-9844-45DE4D574C9F}" type="pres">
      <dgm:prSet presAssocID="{C017A7F5-787F-4B14-88C3-748DE1CB3A41}" presName="hierChild3" presStyleCnt="0"/>
      <dgm:spPr/>
    </dgm:pt>
  </dgm:ptLst>
  <dgm:cxnLst>
    <dgm:cxn modelId="{B668D3C2-406C-44C4-9E33-E4A94CCD5250}" type="presOf" srcId="{E3507DA7-E479-4C1B-954A-B8EEFA84137C}" destId="{05396636-3F32-402C-A71B-5FAB88FE92F2}" srcOrd="0" destOrd="0" presId="urn:microsoft.com/office/officeart/2009/3/layout/HorizontalOrganizationChart"/>
    <dgm:cxn modelId="{401C2EDB-2DC9-42EC-9076-754CB3F1C143}" srcId="{DE86128A-7583-48FF-8D64-8F8CBF8D8302}" destId="{C1D8BB85-C7DB-426D-8828-A94748686690}" srcOrd="0" destOrd="0" parTransId="{ED84EE21-A72D-4A4E-99AA-5AB3E2A56037}" sibTransId="{E12A70AC-309B-4505-A255-5FFE283A044B}"/>
    <dgm:cxn modelId="{C6115999-DA3E-46F5-879B-EF9C98E8C761}" srcId="{C017A7F5-787F-4B14-88C3-748DE1CB3A41}" destId="{DE86128A-7583-48FF-8D64-8F8CBF8D8302}" srcOrd="0" destOrd="0" parTransId="{290CC631-F9DB-47F9-B96D-431C4105F1B0}" sibTransId="{66A93589-3FCE-47EC-8AB6-F27BB2D88057}"/>
    <dgm:cxn modelId="{F4FFB04C-1E37-4039-9A3A-875B07898586}" type="presOf" srcId="{C017A7F5-787F-4B14-88C3-748DE1CB3A41}" destId="{268F94C1-06C2-45A1-A646-78A9BDC910F2}" srcOrd="1" destOrd="0" presId="urn:microsoft.com/office/officeart/2009/3/layout/HorizontalOrganizationChart"/>
    <dgm:cxn modelId="{88031E63-8F90-4087-9B51-0AEB977AA41B}" type="presOf" srcId="{67398190-3F46-4ABD-84F4-1B3307014690}" destId="{7A3013C6-D892-40A5-89A2-F97A575AFC47}" srcOrd="0" destOrd="0" presId="urn:microsoft.com/office/officeart/2009/3/layout/HorizontalOrganizationChart"/>
    <dgm:cxn modelId="{96CC8E3B-3CEE-451A-A3D8-37CFF45CCC79}" srcId="{AB106461-357F-4E2D-8BEB-756461A60FAD}" destId="{74B14DA7-204F-4652-8CC8-87D14DDAA701}" srcOrd="1" destOrd="0" parTransId="{59E7E986-07B6-431C-9E50-C6179E51C823}" sibTransId="{B3772853-BD32-4AB7-ABEB-B18956C3E243}"/>
    <dgm:cxn modelId="{74420957-7EAA-414D-ABB0-24291A999005}" type="presOf" srcId="{933C0524-89B5-474F-A4C4-F96D8E16B27C}" destId="{96E65038-7DE2-45E1-A721-8657BAB9150E}" srcOrd="1" destOrd="0" presId="urn:microsoft.com/office/officeart/2009/3/layout/HorizontalOrganizationChart"/>
    <dgm:cxn modelId="{1969D72D-09B3-48BD-A32B-ADF12A9E8828}" type="presOf" srcId="{A56DBBB6-5A80-48F8-8A72-6BC8A8C7230B}" destId="{66E7C28C-D062-4E01-A889-966351F9F8FB}" srcOrd="0" destOrd="0" presId="urn:microsoft.com/office/officeart/2009/3/layout/HorizontalOrganizationChart"/>
    <dgm:cxn modelId="{A6E0CB90-8AF6-4205-B823-0B3F70CC286A}" srcId="{DE86128A-7583-48FF-8D64-8F8CBF8D8302}" destId="{1888B7C9-6F2B-4D88-BD2F-2DAEF1CDA641}" srcOrd="1" destOrd="0" parTransId="{E3507DA7-E479-4C1B-954A-B8EEFA84137C}" sibTransId="{A0FBABA4-DCFF-4597-BB6B-9B10E6D92A80}"/>
    <dgm:cxn modelId="{E5D26FFC-B6BE-432F-9081-2731EB0D3F53}" type="presOf" srcId="{1888B7C9-6F2B-4D88-BD2F-2DAEF1CDA641}" destId="{DC99DE49-8756-4A47-A63F-56B25EE04F23}" srcOrd="1" destOrd="0" presId="urn:microsoft.com/office/officeart/2009/3/layout/HorizontalOrganizationChart"/>
    <dgm:cxn modelId="{A150A2A2-CE74-4E05-A7F6-B9F072C06281}" srcId="{AB106461-357F-4E2D-8BEB-756461A60FAD}" destId="{933C0524-89B5-474F-A4C4-F96D8E16B27C}" srcOrd="2" destOrd="0" parTransId="{B4F00DC8-4AE0-40F2-9175-C478E9197D3D}" sibTransId="{F835D9F7-9C8E-4DF3-ACAA-9371654E489F}"/>
    <dgm:cxn modelId="{AA2402D9-7794-4FF5-902F-23C00C4E5B41}" type="presOf" srcId="{C1D8BB85-C7DB-426D-8828-A94748686690}" destId="{BE27E70E-1C8B-4180-8E96-A90D90543CF9}" srcOrd="1" destOrd="0" presId="urn:microsoft.com/office/officeart/2009/3/layout/HorizontalOrganizationChart"/>
    <dgm:cxn modelId="{B06B8408-09AD-4623-9918-DDB765A97691}" type="presOf" srcId="{59E7E986-07B6-431C-9E50-C6179E51C823}" destId="{77C74DB0-F0C8-4033-B4C8-A673AF8968E9}" srcOrd="0" destOrd="0" presId="urn:microsoft.com/office/officeart/2009/3/layout/HorizontalOrganizationChart"/>
    <dgm:cxn modelId="{7193556D-7A42-4B1C-B84B-E0F0CC74C3B5}" type="presOf" srcId="{DE86128A-7583-48FF-8D64-8F8CBF8D8302}" destId="{3F62BE56-9657-45DC-B043-ECE3EB00A03D}" srcOrd="1" destOrd="0" presId="urn:microsoft.com/office/officeart/2009/3/layout/HorizontalOrganizationChart"/>
    <dgm:cxn modelId="{84B9FCF4-24C8-4D76-A4BC-7AA5D887BE93}" srcId="{AB106461-357F-4E2D-8BEB-756461A60FAD}" destId="{6AEAC33F-1A68-4700-BC4B-23DDB72A13FE}" srcOrd="0" destOrd="0" parTransId="{A56DBBB6-5A80-48F8-8A72-6BC8A8C7230B}" sibTransId="{83280DBA-6C9E-4296-A5D4-355367B8CF70}"/>
    <dgm:cxn modelId="{7C7F4AB5-FC8A-4AE4-8286-2D1C5A78D207}" srcId="{10F8AEDF-AF9F-40FB-A417-574D8A1E6352}" destId="{C017A7F5-787F-4B14-88C3-748DE1CB3A41}" srcOrd="0" destOrd="0" parTransId="{BBB13013-B7F3-4B04-9497-D782185820C0}" sibTransId="{AF0AFD73-31F8-4266-A355-660E7E054890}"/>
    <dgm:cxn modelId="{5FD81228-9439-48FB-8527-C7075B691E44}" type="presOf" srcId="{C1D8BB85-C7DB-426D-8828-A94748686690}" destId="{A0C1777E-F078-4026-90E3-2C52E56C69FF}" srcOrd="0" destOrd="0" presId="urn:microsoft.com/office/officeart/2009/3/layout/HorizontalOrganizationChart"/>
    <dgm:cxn modelId="{A32DBB13-74D1-4B70-AA33-490F1CA452A6}" srcId="{C017A7F5-787F-4B14-88C3-748DE1CB3A41}" destId="{AB106461-357F-4E2D-8BEB-756461A60FAD}" srcOrd="1" destOrd="0" parTransId="{67398190-3F46-4ABD-84F4-1B3307014690}" sibTransId="{EE7760EC-658D-41A1-8C74-D539AAE4BFFA}"/>
    <dgm:cxn modelId="{F9C7E2B3-9A17-4552-8BFE-55A8D4543710}" type="presOf" srcId="{933C0524-89B5-474F-A4C4-F96D8E16B27C}" destId="{FCD3BB24-2670-44C8-AFDE-D7DB63D91D50}" srcOrd="0" destOrd="0" presId="urn:microsoft.com/office/officeart/2009/3/layout/HorizontalOrganizationChart"/>
    <dgm:cxn modelId="{64BD95DA-290E-425E-80F6-50B3E8E851AC}" type="presOf" srcId="{ED84EE21-A72D-4A4E-99AA-5AB3E2A56037}" destId="{4F80B2AD-C2F2-4F7D-8D14-2817B0656E71}" srcOrd="0" destOrd="0" presId="urn:microsoft.com/office/officeart/2009/3/layout/HorizontalOrganizationChart"/>
    <dgm:cxn modelId="{8134EE53-1A97-4BB5-855E-CF85B7AE4F50}" type="presOf" srcId="{6AEAC33F-1A68-4700-BC4B-23DDB72A13FE}" destId="{CB0FE840-6D16-4A1E-A907-91DB0979C869}" srcOrd="0" destOrd="0" presId="urn:microsoft.com/office/officeart/2009/3/layout/HorizontalOrganizationChart"/>
    <dgm:cxn modelId="{DAF3A499-8E24-495A-A1EE-BEB6F467532D}" type="presOf" srcId="{B4F00DC8-4AE0-40F2-9175-C478E9197D3D}" destId="{2112910A-B1C5-4E54-95FC-86B88063BB9C}" srcOrd="0" destOrd="0" presId="urn:microsoft.com/office/officeart/2009/3/layout/HorizontalOrganizationChart"/>
    <dgm:cxn modelId="{ED326513-579B-4512-8C18-76F52C9BFBAD}" type="presOf" srcId="{AB106461-357F-4E2D-8BEB-756461A60FAD}" destId="{EA3F468E-F655-4C9F-9DE6-94B4E7A1CF12}" srcOrd="1" destOrd="0" presId="urn:microsoft.com/office/officeart/2009/3/layout/HorizontalOrganizationChart"/>
    <dgm:cxn modelId="{CFD2D842-FA86-497D-ACD9-BE574CB3920D}" type="presOf" srcId="{290CC631-F9DB-47F9-B96D-431C4105F1B0}" destId="{36799CD9-D020-4627-AB96-699D6B9FBED2}" srcOrd="0" destOrd="0" presId="urn:microsoft.com/office/officeart/2009/3/layout/HorizontalOrganizationChart"/>
    <dgm:cxn modelId="{BC0FF988-D0DB-4345-A1D2-F1902575E6AE}" type="presOf" srcId="{74B14DA7-204F-4652-8CC8-87D14DDAA701}" destId="{09118883-D744-4C00-8FF7-DC93401946FD}" srcOrd="1" destOrd="0" presId="urn:microsoft.com/office/officeart/2009/3/layout/HorizontalOrganizationChart"/>
    <dgm:cxn modelId="{D0864ADA-AED0-440C-8503-0E0D5761125D}" type="presOf" srcId="{C017A7F5-787F-4B14-88C3-748DE1CB3A41}" destId="{2A6759C4-F3B7-47B3-B2DB-EBBB04D8FC27}" srcOrd="0" destOrd="0" presId="urn:microsoft.com/office/officeart/2009/3/layout/HorizontalOrganizationChart"/>
    <dgm:cxn modelId="{D949E1B9-FFC7-42E4-8989-7E8E07DF8D86}" type="presOf" srcId="{74B14DA7-204F-4652-8CC8-87D14DDAA701}" destId="{7EB50322-5B75-4645-B613-64B63ABB63B5}" srcOrd="0" destOrd="0" presId="urn:microsoft.com/office/officeart/2009/3/layout/HorizontalOrganizationChart"/>
    <dgm:cxn modelId="{BEE1F6BC-2A44-4EFF-A3B2-3CA1240851BA}" type="presOf" srcId="{1888B7C9-6F2B-4D88-BD2F-2DAEF1CDA641}" destId="{F0815940-3949-4597-BB9A-A4EFE4D91A2A}" srcOrd="0" destOrd="0" presId="urn:microsoft.com/office/officeart/2009/3/layout/HorizontalOrganizationChart"/>
    <dgm:cxn modelId="{1C0C437E-937F-4EE6-87A8-1CBA62ACC053}" type="presOf" srcId="{10F8AEDF-AF9F-40FB-A417-574D8A1E6352}" destId="{61D64510-02A3-47BE-A641-F5C782C3C78D}" srcOrd="0" destOrd="0" presId="urn:microsoft.com/office/officeart/2009/3/layout/HorizontalOrganizationChart"/>
    <dgm:cxn modelId="{0171C8D9-9F0E-4903-B7D1-C0F0AE81F7B8}" type="presOf" srcId="{6AEAC33F-1A68-4700-BC4B-23DDB72A13FE}" destId="{1D2408B6-B2FD-4271-9818-54AD8F6D4040}" srcOrd="1" destOrd="0" presId="urn:microsoft.com/office/officeart/2009/3/layout/HorizontalOrganizationChart"/>
    <dgm:cxn modelId="{34771ECA-6D09-49E8-AEE5-C3BA85AD0E0D}" type="presOf" srcId="{DE86128A-7583-48FF-8D64-8F8CBF8D8302}" destId="{1D51AED8-A4B1-4CB8-BCA8-5C6E7FDD9734}" srcOrd="0" destOrd="0" presId="urn:microsoft.com/office/officeart/2009/3/layout/HorizontalOrganizationChart"/>
    <dgm:cxn modelId="{7D7FD79D-9121-4C15-A584-8295C5F00330}" type="presOf" srcId="{AB106461-357F-4E2D-8BEB-756461A60FAD}" destId="{96BFFC4B-927D-4485-8CE4-2DF2BA4EFC6D}" srcOrd="0" destOrd="0" presId="urn:microsoft.com/office/officeart/2009/3/layout/HorizontalOrganizationChart"/>
    <dgm:cxn modelId="{7FBB07DA-BC33-4FDF-9B7A-E7CAC9D57F6A}" type="presParOf" srcId="{61D64510-02A3-47BE-A641-F5C782C3C78D}" destId="{83E2DD19-7C4D-43CD-BA5E-877165DD1019}" srcOrd="0" destOrd="0" presId="urn:microsoft.com/office/officeart/2009/3/layout/HorizontalOrganizationChart"/>
    <dgm:cxn modelId="{3A805402-DF47-4959-979E-9933305D0568}" type="presParOf" srcId="{83E2DD19-7C4D-43CD-BA5E-877165DD1019}" destId="{D75681B2-DBBB-4F4E-A2BA-76535A1980FD}" srcOrd="0" destOrd="0" presId="urn:microsoft.com/office/officeart/2009/3/layout/HorizontalOrganizationChart"/>
    <dgm:cxn modelId="{A509EC2C-FF92-42FD-BA74-410329D1005D}" type="presParOf" srcId="{D75681B2-DBBB-4F4E-A2BA-76535A1980FD}" destId="{2A6759C4-F3B7-47B3-B2DB-EBBB04D8FC27}" srcOrd="0" destOrd="0" presId="urn:microsoft.com/office/officeart/2009/3/layout/HorizontalOrganizationChart"/>
    <dgm:cxn modelId="{8C633C70-B05A-405C-95F4-3C4C0C17A1FB}" type="presParOf" srcId="{D75681B2-DBBB-4F4E-A2BA-76535A1980FD}" destId="{268F94C1-06C2-45A1-A646-78A9BDC910F2}" srcOrd="1" destOrd="0" presId="urn:microsoft.com/office/officeart/2009/3/layout/HorizontalOrganizationChart"/>
    <dgm:cxn modelId="{C2497908-969C-4856-B781-74494AF51790}" type="presParOf" srcId="{83E2DD19-7C4D-43CD-BA5E-877165DD1019}" destId="{B36525F9-689C-4AC5-BA80-3543F06756C1}" srcOrd="1" destOrd="0" presId="urn:microsoft.com/office/officeart/2009/3/layout/HorizontalOrganizationChart"/>
    <dgm:cxn modelId="{E98EED7E-173E-4C69-8259-1B3A985CF9C4}" type="presParOf" srcId="{B36525F9-689C-4AC5-BA80-3543F06756C1}" destId="{36799CD9-D020-4627-AB96-699D6B9FBED2}" srcOrd="0" destOrd="0" presId="urn:microsoft.com/office/officeart/2009/3/layout/HorizontalOrganizationChart"/>
    <dgm:cxn modelId="{5F08D751-E1EC-44A5-86E2-9DDB9F34D68E}" type="presParOf" srcId="{B36525F9-689C-4AC5-BA80-3543F06756C1}" destId="{508F49A6-C053-4444-9490-5356F351A438}" srcOrd="1" destOrd="0" presId="urn:microsoft.com/office/officeart/2009/3/layout/HorizontalOrganizationChart"/>
    <dgm:cxn modelId="{E4E2A68A-8336-42F0-B905-32CF9144B2C3}" type="presParOf" srcId="{508F49A6-C053-4444-9490-5356F351A438}" destId="{4B2CAB97-C278-4473-958C-45049D2E40D9}" srcOrd="0" destOrd="0" presId="urn:microsoft.com/office/officeart/2009/3/layout/HorizontalOrganizationChart"/>
    <dgm:cxn modelId="{D90CA054-E566-449A-ABB4-78234B3D8181}" type="presParOf" srcId="{4B2CAB97-C278-4473-958C-45049D2E40D9}" destId="{1D51AED8-A4B1-4CB8-BCA8-5C6E7FDD9734}" srcOrd="0" destOrd="0" presId="urn:microsoft.com/office/officeart/2009/3/layout/HorizontalOrganizationChart"/>
    <dgm:cxn modelId="{A999AA28-1CAB-4D78-87DA-FDAABA425D67}" type="presParOf" srcId="{4B2CAB97-C278-4473-958C-45049D2E40D9}" destId="{3F62BE56-9657-45DC-B043-ECE3EB00A03D}" srcOrd="1" destOrd="0" presId="urn:microsoft.com/office/officeart/2009/3/layout/HorizontalOrganizationChart"/>
    <dgm:cxn modelId="{2F9DEBFE-00B0-4731-B0B0-7A3ECF9046E5}" type="presParOf" srcId="{508F49A6-C053-4444-9490-5356F351A438}" destId="{39ABDE31-DED9-4396-8412-BF4A06C194F2}" srcOrd="1" destOrd="0" presId="urn:microsoft.com/office/officeart/2009/3/layout/HorizontalOrganizationChart"/>
    <dgm:cxn modelId="{7DCE4991-0777-41E3-A6D7-C35D2019E094}" type="presParOf" srcId="{39ABDE31-DED9-4396-8412-BF4A06C194F2}" destId="{4F80B2AD-C2F2-4F7D-8D14-2817B0656E71}" srcOrd="0" destOrd="0" presId="urn:microsoft.com/office/officeart/2009/3/layout/HorizontalOrganizationChart"/>
    <dgm:cxn modelId="{90515260-B66C-4F2D-AE72-C4CE33ECEA85}" type="presParOf" srcId="{39ABDE31-DED9-4396-8412-BF4A06C194F2}" destId="{C99FF89D-DC7C-4F92-944E-D8CCF17716D7}" srcOrd="1" destOrd="0" presId="urn:microsoft.com/office/officeart/2009/3/layout/HorizontalOrganizationChart"/>
    <dgm:cxn modelId="{E1C7A018-A5AC-4872-9DDB-454D1E4E1BD2}" type="presParOf" srcId="{C99FF89D-DC7C-4F92-944E-D8CCF17716D7}" destId="{4485C200-83F6-45EC-82FC-46FECA52F1B6}" srcOrd="0" destOrd="0" presId="urn:microsoft.com/office/officeart/2009/3/layout/HorizontalOrganizationChart"/>
    <dgm:cxn modelId="{714961DA-2BCC-4CB1-B292-6A4F88537098}" type="presParOf" srcId="{4485C200-83F6-45EC-82FC-46FECA52F1B6}" destId="{A0C1777E-F078-4026-90E3-2C52E56C69FF}" srcOrd="0" destOrd="0" presId="urn:microsoft.com/office/officeart/2009/3/layout/HorizontalOrganizationChart"/>
    <dgm:cxn modelId="{1CA041D1-BC31-4D7C-8828-CC6D77DA3EFD}" type="presParOf" srcId="{4485C200-83F6-45EC-82FC-46FECA52F1B6}" destId="{BE27E70E-1C8B-4180-8E96-A90D90543CF9}" srcOrd="1" destOrd="0" presId="urn:microsoft.com/office/officeart/2009/3/layout/HorizontalOrganizationChart"/>
    <dgm:cxn modelId="{505336C8-709C-41AA-BCE3-943CE73C5E92}" type="presParOf" srcId="{C99FF89D-DC7C-4F92-944E-D8CCF17716D7}" destId="{DEBBFEF6-2047-44F4-B3A6-2E16055C93D0}" srcOrd="1" destOrd="0" presId="urn:microsoft.com/office/officeart/2009/3/layout/HorizontalOrganizationChart"/>
    <dgm:cxn modelId="{1512E800-F2D2-47DD-AFF0-0018F3424E62}" type="presParOf" srcId="{C99FF89D-DC7C-4F92-944E-D8CCF17716D7}" destId="{001A7672-A8FD-4914-BB6C-B6AC52EE5C6F}" srcOrd="2" destOrd="0" presId="urn:microsoft.com/office/officeart/2009/3/layout/HorizontalOrganizationChart"/>
    <dgm:cxn modelId="{9236AAEF-DCE0-485A-8B63-A7B71BB9CA10}" type="presParOf" srcId="{39ABDE31-DED9-4396-8412-BF4A06C194F2}" destId="{05396636-3F32-402C-A71B-5FAB88FE92F2}" srcOrd="2" destOrd="0" presId="urn:microsoft.com/office/officeart/2009/3/layout/HorizontalOrganizationChart"/>
    <dgm:cxn modelId="{17F2BBA4-8CD4-469E-B142-DE0B9A85E89D}" type="presParOf" srcId="{39ABDE31-DED9-4396-8412-BF4A06C194F2}" destId="{A7C89F81-FEA9-4084-B6FF-BC9414358FFC}" srcOrd="3" destOrd="0" presId="urn:microsoft.com/office/officeart/2009/3/layout/HorizontalOrganizationChart"/>
    <dgm:cxn modelId="{7076CCD0-C41E-4777-AF5D-1D24942CEDFD}" type="presParOf" srcId="{A7C89F81-FEA9-4084-B6FF-BC9414358FFC}" destId="{EA2B63E4-0251-4EE0-A731-2D8EFFCA8371}" srcOrd="0" destOrd="0" presId="urn:microsoft.com/office/officeart/2009/3/layout/HorizontalOrganizationChart"/>
    <dgm:cxn modelId="{A50B3DA8-F20B-488A-9935-E4875D9D35FF}" type="presParOf" srcId="{EA2B63E4-0251-4EE0-A731-2D8EFFCA8371}" destId="{F0815940-3949-4597-BB9A-A4EFE4D91A2A}" srcOrd="0" destOrd="0" presId="urn:microsoft.com/office/officeart/2009/3/layout/HorizontalOrganizationChart"/>
    <dgm:cxn modelId="{8DECAE85-0721-4019-9DA8-D9C93F59D2E8}" type="presParOf" srcId="{EA2B63E4-0251-4EE0-A731-2D8EFFCA8371}" destId="{DC99DE49-8756-4A47-A63F-56B25EE04F23}" srcOrd="1" destOrd="0" presId="urn:microsoft.com/office/officeart/2009/3/layout/HorizontalOrganizationChart"/>
    <dgm:cxn modelId="{C18EEF0A-373C-4741-ADC8-B3407E663EA5}" type="presParOf" srcId="{A7C89F81-FEA9-4084-B6FF-BC9414358FFC}" destId="{68465220-63B7-497D-A9A9-FAE6A41E4A2F}" srcOrd="1" destOrd="0" presId="urn:microsoft.com/office/officeart/2009/3/layout/HorizontalOrganizationChart"/>
    <dgm:cxn modelId="{D4DBEA8A-E29A-4053-86F8-0500F6400F05}" type="presParOf" srcId="{A7C89F81-FEA9-4084-B6FF-BC9414358FFC}" destId="{9BC54625-BF50-47C3-B41A-E92022A2453B}" srcOrd="2" destOrd="0" presId="urn:microsoft.com/office/officeart/2009/3/layout/HorizontalOrganizationChart"/>
    <dgm:cxn modelId="{25F20C8D-CD25-49FC-A92B-B4E0D5125DA2}" type="presParOf" srcId="{508F49A6-C053-4444-9490-5356F351A438}" destId="{E80D6C6A-022E-47CA-87EF-BE6828A192EC}" srcOrd="2" destOrd="0" presId="urn:microsoft.com/office/officeart/2009/3/layout/HorizontalOrganizationChart"/>
    <dgm:cxn modelId="{7F0FDFCE-546D-4920-AB0E-12373BDD7618}" type="presParOf" srcId="{B36525F9-689C-4AC5-BA80-3543F06756C1}" destId="{7A3013C6-D892-40A5-89A2-F97A575AFC47}" srcOrd="2" destOrd="0" presId="urn:microsoft.com/office/officeart/2009/3/layout/HorizontalOrganizationChart"/>
    <dgm:cxn modelId="{4FCC702F-1021-4192-AD61-306E2593CB71}" type="presParOf" srcId="{B36525F9-689C-4AC5-BA80-3543F06756C1}" destId="{193A5C98-9230-468C-8AF9-76139181BBAA}" srcOrd="3" destOrd="0" presId="urn:microsoft.com/office/officeart/2009/3/layout/HorizontalOrganizationChart"/>
    <dgm:cxn modelId="{C987F2AC-911A-4938-8123-977E4A87DDD9}" type="presParOf" srcId="{193A5C98-9230-468C-8AF9-76139181BBAA}" destId="{FC4C74A4-AFF8-425A-B40F-0CD1D0DFD135}" srcOrd="0" destOrd="0" presId="urn:microsoft.com/office/officeart/2009/3/layout/HorizontalOrganizationChart"/>
    <dgm:cxn modelId="{7713C826-95C5-4920-A73F-6D88CAA5ED04}" type="presParOf" srcId="{FC4C74A4-AFF8-425A-B40F-0CD1D0DFD135}" destId="{96BFFC4B-927D-4485-8CE4-2DF2BA4EFC6D}" srcOrd="0" destOrd="0" presId="urn:microsoft.com/office/officeart/2009/3/layout/HorizontalOrganizationChart"/>
    <dgm:cxn modelId="{D977288B-9106-400E-98BE-AD17EC85270A}" type="presParOf" srcId="{FC4C74A4-AFF8-425A-B40F-0CD1D0DFD135}" destId="{EA3F468E-F655-4C9F-9DE6-94B4E7A1CF12}" srcOrd="1" destOrd="0" presId="urn:microsoft.com/office/officeart/2009/3/layout/HorizontalOrganizationChart"/>
    <dgm:cxn modelId="{D700CB56-2A5B-4B3D-B2FE-443F3EE5AC53}" type="presParOf" srcId="{193A5C98-9230-468C-8AF9-76139181BBAA}" destId="{AF1120C4-1924-4646-921E-B3200AE789DB}" srcOrd="1" destOrd="0" presId="urn:microsoft.com/office/officeart/2009/3/layout/HorizontalOrganizationChart"/>
    <dgm:cxn modelId="{F7170A3B-99C7-4D06-80EB-77DC31D90470}" type="presParOf" srcId="{AF1120C4-1924-4646-921E-B3200AE789DB}" destId="{66E7C28C-D062-4E01-A889-966351F9F8FB}" srcOrd="0" destOrd="0" presId="urn:microsoft.com/office/officeart/2009/3/layout/HorizontalOrganizationChart"/>
    <dgm:cxn modelId="{54E9B346-85FB-4924-AC5E-6A749245CDE2}" type="presParOf" srcId="{AF1120C4-1924-4646-921E-B3200AE789DB}" destId="{6623A121-79FD-41D5-8E34-DF477F2C854F}" srcOrd="1" destOrd="0" presId="urn:microsoft.com/office/officeart/2009/3/layout/HorizontalOrganizationChart"/>
    <dgm:cxn modelId="{4C12E371-4717-4ABF-950C-588F79C85D8E}" type="presParOf" srcId="{6623A121-79FD-41D5-8E34-DF477F2C854F}" destId="{6252CB8D-E350-45D4-BEC2-CEF9539AA2E9}" srcOrd="0" destOrd="0" presId="urn:microsoft.com/office/officeart/2009/3/layout/HorizontalOrganizationChart"/>
    <dgm:cxn modelId="{ED6232B4-4FC1-48A1-A1D8-17953DE31E8B}" type="presParOf" srcId="{6252CB8D-E350-45D4-BEC2-CEF9539AA2E9}" destId="{CB0FE840-6D16-4A1E-A907-91DB0979C869}" srcOrd="0" destOrd="0" presId="urn:microsoft.com/office/officeart/2009/3/layout/HorizontalOrganizationChart"/>
    <dgm:cxn modelId="{40862AFC-F623-4157-BF24-8EB0413D33A3}" type="presParOf" srcId="{6252CB8D-E350-45D4-BEC2-CEF9539AA2E9}" destId="{1D2408B6-B2FD-4271-9818-54AD8F6D4040}" srcOrd="1" destOrd="0" presId="urn:microsoft.com/office/officeart/2009/3/layout/HorizontalOrganizationChart"/>
    <dgm:cxn modelId="{BA880EF4-8E21-4B81-A83A-0B404FA22FD2}" type="presParOf" srcId="{6623A121-79FD-41D5-8E34-DF477F2C854F}" destId="{B47DEC0E-6AC1-48DD-B18E-2992575A2F4E}" srcOrd="1" destOrd="0" presId="urn:microsoft.com/office/officeart/2009/3/layout/HorizontalOrganizationChart"/>
    <dgm:cxn modelId="{C4E66870-F05A-48AF-B00D-1E3936D5D392}" type="presParOf" srcId="{6623A121-79FD-41D5-8E34-DF477F2C854F}" destId="{9D5CF9D2-EEFC-48A1-9EC4-F2846FCC34B7}" srcOrd="2" destOrd="0" presId="urn:microsoft.com/office/officeart/2009/3/layout/HorizontalOrganizationChart"/>
    <dgm:cxn modelId="{0E55DD34-3881-42EA-AC8F-2743A8249FED}" type="presParOf" srcId="{AF1120C4-1924-4646-921E-B3200AE789DB}" destId="{77C74DB0-F0C8-4033-B4C8-A673AF8968E9}" srcOrd="2" destOrd="0" presId="urn:microsoft.com/office/officeart/2009/3/layout/HorizontalOrganizationChart"/>
    <dgm:cxn modelId="{98C57598-3266-4037-BB7A-1130CF55A675}" type="presParOf" srcId="{AF1120C4-1924-4646-921E-B3200AE789DB}" destId="{F19659F1-0103-4973-B828-95B1DBCD7DD2}" srcOrd="3" destOrd="0" presId="urn:microsoft.com/office/officeart/2009/3/layout/HorizontalOrganizationChart"/>
    <dgm:cxn modelId="{59D07327-2434-444D-9103-FF2A8A6D9E23}" type="presParOf" srcId="{F19659F1-0103-4973-B828-95B1DBCD7DD2}" destId="{20A0F59E-0B3D-4588-A986-CB4C3EBF8AB6}" srcOrd="0" destOrd="0" presId="urn:microsoft.com/office/officeart/2009/3/layout/HorizontalOrganizationChart"/>
    <dgm:cxn modelId="{F3818F6F-0C24-4F5F-B63B-474A92679D4C}" type="presParOf" srcId="{20A0F59E-0B3D-4588-A986-CB4C3EBF8AB6}" destId="{7EB50322-5B75-4645-B613-64B63ABB63B5}" srcOrd="0" destOrd="0" presId="urn:microsoft.com/office/officeart/2009/3/layout/HorizontalOrganizationChart"/>
    <dgm:cxn modelId="{4BDE0CEA-FA6A-446F-AA0B-2F7C0945AF25}" type="presParOf" srcId="{20A0F59E-0B3D-4588-A986-CB4C3EBF8AB6}" destId="{09118883-D744-4C00-8FF7-DC93401946FD}" srcOrd="1" destOrd="0" presId="urn:microsoft.com/office/officeart/2009/3/layout/HorizontalOrganizationChart"/>
    <dgm:cxn modelId="{7918312E-5B71-4BD4-917F-77A2DDB2145B}" type="presParOf" srcId="{F19659F1-0103-4973-B828-95B1DBCD7DD2}" destId="{B023EC05-C5B5-44E1-8887-D49AD924881A}" srcOrd="1" destOrd="0" presId="urn:microsoft.com/office/officeart/2009/3/layout/HorizontalOrganizationChart"/>
    <dgm:cxn modelId="{A029F7BB-BBCD-4820-80B4-DAE54979AB34}" type="presParOf" srcId="{F19659F1-0103-4973-B828-95B1DBCD7DD2}" destId="{7EA2F36D-6CBC-4885-8E53-3BE7C4D87732}" srcOrd="2" destOrd="0" presId="urn:microsoft.com/office/officeart/2009/3/layout/HorizontalOrganizationChart"/>
    <dgm:cxn modelId="{40EBD6A3-762A-47F1-B1D5-8021DF471CD7}" type="presParOf" srcId="{AF1120C4-1924-4646-921E-B3200AE789DB}" destId="{2112910A-B1C5-4E54-95FC-86B88063BB9C}" srcOrd="4" destOrd="0" presId="urn:microsoft.com/office/officeart/2009/3/layout/HorizontalOrganizationChart"/>
    <dgm:cxn modelId="{4627CF1E-BF25-46FE-A0E0-DB1842A7DCF3}" type="presParOf" srcId="{AF1120C4-1924-4646-921E-B3200AE789DB}" destId="{3289FAFA-3163-4A0E-844B-616D6D656655}" srcOrd="5" destOrd="0" presId="urn:microsoft.com/office/officeart/2009/3/layout/HorizontalOrganizationChart"/>
    <dgm:cxn modelId="{95B6E0CD-1DE1-4B8F-84AD-64C85601366F}" type="presParOf" srcId="{3289FAFA-3163-4A0E-844B-616D6D656655}" destId="{7F2BEAB8-6B98-4080-A2B6-38564DCFF299}" srcOrd="0" destOrd="0" presId="urn:microsoft.com/office/officeart/2009/3/layout/HorizontalOrganizationChart"/>
    <dgm:cxn modelId="{55CFA227-A1F0-4BC9-99AC-B76BD17F93E7}" type="presParOf" srcId="{7F2BEAB8-6B98-4080-A2B6-38564DCFF299}" destId="{FCD3BB24-2670-44C8-AFDE-D7DB63D91D50}" srcOrd="0" destOrd="0" presId="urn:microsoft.com/office/officeart/2009/3/layout/HorizontalOrganizationChart"/>
    <dgm:cxn modelId="{913A845E-406D-45F5-A161-FC3C2A927695}" type="presParOf" srcId="{7F2BEAB8-6B98-4080-A2B6-38564DCFF299}" destId="{96E65038-7DE2-45E1-A721-8657BAB9150E}" srcOrd="1" destOrd="0" presId="urn:microsoft.com/office/officeart/2009/3/layout/HorizontalOrganizationChart"/>
    <dgm:cxn modelId="{A8628721-C40D-4E09-83F5-33C93C604EAA}" type="presParOf" srcId="{3289FAFA-3163-4A0E-844B-616D6D656655}" destId="{6012AAA4-645F-46D9-93A0-60341D306CCC}" srcOrd="1" destOrd="0" presId="urn:microsoft.com/office/officeart/2009/3/layout/HorizontalOrganizationChart"/>
    <dgm:cxn modelId="{A1B105CD-C8EF-4EF6-9E8C-F4D6F4E5D2DD}" type="presParOf" srcId="{3289FAFA-3163-4A0E-844B-616D6D656655}" destId="{04869BDD-EE4A-4DF8-9E6A-095C3A64979C}" srcOrd="2" destOrd="0" presId="urn:microsoft.com/office/officeart/2009/3/layout/HorizontalOrganizationChart"/>
    <dgm:cxn modelId="{7FEAEFE9-A266-43E3-B4E8-4E57F5CD3C7D}" type="presParOf" srcId="{193A5C98-9230-468C-8AF9-76139181BBAA}" destId="{AC1FE452-CBBB-4FC5-9E46-7C54D9FCA246}" srcOrd="2" destOrd="0" presId="urn:microsoft.com/office/officeart/2009/3/layout/HorizontalOrganizationChart"/>
    <dgm:cxn modelId="{EBE25979-F472-487E-A22F-EA0FA81DDAE7}" type="presParOf" srcId="{83E2DD19-7C4D-43CD-BA5E-877165DD1019}" destId="{AED8482A-E6DE-483F-9844-45DE4D574C9F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D45097-1EEE-43C9-B4A1-7BBE6F1AD4A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1B4D22-A727-40E1-9D42-30B3AB914A9A}">
      <dgm:prSet phldrT="[Text]"/>
      <dgm:spPr/>
      <dgm:t>
        <a:bodyPr/>
        <a:lstStyle/>
        <a:p>
          <a:r>
            <a:rPr lang="en-US" dirty="0" smtClean="0"/>
            <a:t>Non-Official</a:t>
          </a:r>
          <a:endParaRPr lang="en-US" dirty="0"/>
        </a:p>
      </dgm:t>
    </dgm:pt>
    <dgm:pt modelId="{C5497C88-7D6B-4543-9333-2DA9270127B1}" type="parTrans" cxnId="{F7AEAA2A-07D4-4C7F-B73E-45C46232F5C4}">
      <dgm:prSet/>
      <dgm:spPr/>
      <dgm:t>
        <a:bodyPr/>
        <a:lstStyle/>
        <a:p>
          <a:endParaRPr lang="en-US"/>
        </a:p>
      </dgm:t>
    </dgm:pt>
    <dgm:pt modelId="{6A08EF02-BBB3-47DD-A063-3CD892642FA0}" type="sibTrans" cxnId="{F7AEAA2A-07D4-4C7F-B73E-45C46232F5C4}">
      <dgm:prSet/>
      <dgm:spPr/>
      <dgm:t>
        <a:bodyPr/>
        <a:lstStyle/>
        <a:p>
          <a:endParaRPr lang="en-US"/>
        </a:p>
      </dgm:t>
    </dgm:pt>
    <dgm:pt modelId="{C5E37CB0-021E-4B0F-862E-0EF8DC4FC54D}">
      <dgm:prSet phldrT="[Text]"/>
      <dgm:spPr/>
      <dgm:t>
        <a:bodyPr/>
        <a:lstStyle/>
        <a:p>
          <a:r>
            <a:rPr lang="en-US" dirty="0" smtClean="0"/>
            <a:t>Nominated by </a:t>
          </a:r>
          <a:r>
            <a:rPr lang="en-US" dirty="0" err="1" smtClean="0"/>
            <a:t>Gov</a:t>
          </a:r>
          <a:r>
            <a:rPr lang="en-US" dirty="0" smtClean="0"/>
            <a:t>* </a:t>
          </a:r>
          <a:r>
            <a:rPr lang="en-US" dirty="0" smtClean="0">
              <a:hlinkClick xmlns:r="http://schemas.openxmlformats.org/officeDocument/2006/relationships" r:id="rId1"/>
            </a:rPr>
            <a:t>link</a:t>
          </a:r>
          <a:endParaRPr lang="en-US" dirty="0"/>
        </a:p>
      </dgm:t>
    </dgm:pt>
    <dgm:pt modelId="{729E478D-BEC0-4BEB-8C54-E3BE18DCE84C}" type="parTrans" cxnId="{3D062F66-8B9C-4D53-92E3-2A7F50D9C7E4}">
      <dgm:prSet/>
      <dgm:spPr/>
      <dgm:t>
        <a:bodyPr/>
        <a:lstStyle/>
        <a:p>
          <a:endParaRPr lang="en-US"/>
        </a:p>
      </dgm:t>
    </dgm:pt>
    <dgm:pt modelId="{820763DF-43D1-4122-9638-7B0877C8BCC7}" type="sibTrans" cxnId="{3D062F66-8B9C-4D53-92E3-2A7F50D9C7E4}">
      <dgm:prSet/>
      <dgm:spPr/>
      <dgm:t>
        <a:bodyPr/>
        <a:lstStyle/>
        <a:p>
          <a:endParaRPr lang="en-US"/>
        </a:p>
      </dgm:t>
    </dgm:pt>
    <dgm:pt modelId="{6E89E92B-D51E-4C7D-96E3-815866856486}">
      <dgm:prSet phldrT="[Text]"/>
      <dgm:spPr/>
      <dgm:t>
        <a:bodyPr/>
        <a:lstStyle/>
        <a:p>
          <a:r>
            <a:rPr lang="en-US" dirty="0" smtClean="0"/>
            <a:t>Official Directors</a:t>
          </a:r>
          <a:endParaRPr lang="en-US" dirty="0"/>
        </a:p>
      </dgm:t>
    </dgm:pt>
    <dgm:pt modelId="{4B2A8F39-54AF-406C-A1DD-AB7EF89FE744}" type="parTrans" cxnId="{539E55A2-4A10-4C0A-B7AC-16E70A5B5921}">
      <dgm:prSet/>
      <dgm:spPr/>
      <dgm:t>
        <a:bodyPr/>
        <a:lstStyle/>
        <a:p>
          <a:endParaRPr lang="en-US"/>
        </a:p>
      </dgm:t>
    </dgm:pt>
    <dgm:pt modelId="{E0039448-4FBA-4E66-97A4-A4B5DACC91AC}" type="sibTrans" cxnId="{539E55A2-4A10-4C0A-B7AC-16E70A5B5921}">
      <dgm:prSet/>
      <dgm:spPr/>
      <dgm:t>
        <a:bodyPr/>
        <a:lstStyle/>
        <a:p>
          <a:endParaRPr lang="en-US"/>
        </a:p>
      </dgm:t>
    </dgm:pt>
    <dgm:pt modelId="{8B24C839-C80E-4F20-ABD9-C25E27445192}">
      <dgm:prSet phldrT="[Text]"/>
      <dgm:spPr/>
      <dgm:t>
        <a:bodyPr/>
        <a:lstStyle/>
        <a:p>
          <a:r>
            <a:rPr lang="en-US" dirty="0" err="1" smtClean="0"/>
            <a:t>Gov</a:t>
          </a:r>
          <a:endParaRPr lang="en-US" dirty="0"/>
        </a:p>
      </dgm:t>
    </dgm:pt>
    <dgm:pt modelId="{E4670A78-0F0F-454E-88BB-82844B221645}" type="parTrans" cxnId="{699E6E57-E967-4A1A-960B-62EDA05FBC07}">
      <dgm:prSet/>
      <dgm:spPr/>
      <dgm:t>
        <a:bodyPr/>
        <a:lstStyle/>
        <a:p>
          <a:endParaRPr lang="en-US"/>
        </a:p>
      </dgm:t>
    </dgm:pt>
    <dgm:pt modelId="{0F7196B4-9FCE-452B-A6E4-7FA5F1822354}" type="sibTrans" cxnId="{699E6E57-E967-4A1A-960B-62EDA05FBC07}">
      <dgm:prSet/>
      <dgm:spPr/>
      <dgm:t>
        <a:bodyPr/>
        <a:lstStyle/>
        <a:p>
          <a:endParaRPr lang="en-US"/>
        </a:p>
      </dgm:t>
    </dgm:pt>
    <dgm:pt modelId="{A6840BC5-E5B8-431B-A047-FF295B55D45A}">
      <dgm:prSet phldrT="[Text]"/>
      <dgm:spPr/>
      <dgm:t>
        <a:bodyPr/>
        <a:lstStyle/>
        <a:p>
          <a:r>
            <a:rPr lang="en-US" dirty="0" smtClean="0"/>
            <a:t>4 </a:t>
          </a:r>
          <a:r>
            <a:rPr lang="en-US" dirty="0" err="1" smtClean="0"/>
            <a:t>Dy.Gov</a:t>
          </a:r>
          <a:endParaRPr lang="en-US" dirty="0"/>
        </a:p>
      </dgm:t>
    </dgm:pt>
    <dgm:pt modelId="{9290C240-99C1-47B8-96DE-EA9E3B72BF01}" type="parTrans" cxnId="{475558C4-FB0F-451F-9DBA-F14F3CC3D758}">
      <dgm:prSet/>
      <dgm:spPr/>
      <dgm:t>
        <a:bodyPr/>
        <a:lstStyle/>
        <a:p>
          <a:endParaRPr lang="en-US"/>
        </a:p>
      </dgm:t>
    </dgm:pt>
    <dgm:pt modelId="{BAFB82FE-E055-41A3-B59E-935633641CBC}" type="sibTrans" cxnId="{475558C4-FB0F-451F-9DBA-F14F3CC3D758}">
      <dgm:prSet/>
      <dgm:spPr/>
      <dgm:t>
        <a:bodyPr/>
        <a:lstStyle/>
        <a:p>
          <a:endParaRPr lang="en-US"/>
        </a:p>
      </dgm:t>
    </dgm:pt>
    <dgm:pt modelId="{CB6178DF-78E3-4AAB-BA59-FE8B446AA299}" type="pres">
      <dgm:prSet presAssocID="{35D45097-1EEE-43C9-B4A1-7BBE6F1AD4A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103D7-368C-48CC-9FE2-D6939329C2F2}" type="pres">
      <dgm:prSet presAssocID="{311B4D22-A727-40E1-9D42-30B3AB914A9A}" presName="composite" presStyleCnt="0"/>
      <dgm:spPr/>
    </dgm:pt>
    <dgm:pt modelId="{EFE843B2-619F-4C7E-B5F8-78C4B56869AD}" type="pres">
      <dgm:prSet presAssocID="{311B4D22-A727-40E1-9D42-30B3AB914A9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04BD99-E338-4ED4-8F3E-65C71B40AB62}" type="pres">
      <dgm:prSet presAssocID="{311B4D22-A727-40E1-9D42-30B3AB914A9A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5AAB82-740D-4E29-A009-E258FC4B6547}" type="pres">
      <dgm:prSet presAssocID="{6A08EF02-BBB3-47DD-A063-3CD892642FA0}" presName="space" presStyleCnt="0"/>
      <dgm:spPr/>
    </dgm:pt>
    <dgm:pt modelId="{7A08C064-ECEC-40E1-B466-091F88CD6B5C}" type="pres">
      <dgm:prSet presAssocID="{6E89E92B-D51E-4C7D-96E3-815866856486}" presName="composite" presStyleCnt="0"/>
      <dgm:spPr/>
    </dgm:pt>
    <dgm:pt modelId="{00C3742F-E04B-41EF-9E1F-D5E38C10717C}" type="pres">
      <dgm:prSet presAssocID="{6E89E92B-D51E-4C7D-96E3-81586685648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E4E1C-8CE9-489C-B35D-FB955F7396BF}" type="pres">
      <dgm:prSet presAssocID="{6E89E92B-D51E-4C7D-96E3-81586685648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9E55A2-4A10-4C0A-B7AC-16E70A5B5921}" srcId="{35D45097-1EEE-43C9-B4A1-7BBE6F1AD4AA}" destId="{6E89E92B-D51E-4C7D-96E3-815866856486}" srcOrd="1" destOrd="0" parTransId="{4B2A8F39-54AF-406C-A1DD-AB7EF89FE744}" sibTransId="{E0039448-4FBA-4E66-97A4-A4B5DACC91AC}"/>
    <dgm:cxn modelId="{699E6E57-E967-4A1A-960B-62EDA05FBC07}" srcId="{6E89E92B-D51E-4C7D-96E3-815866856486}" destId="{8B24C839-C80E-4F20-ABD9-C25E27445192}" srcOrd="0" destOrd="0" parTransId="{E4670A78-0F0F-454E-88BB-82844B221645}" sibTransId="{0F7196B4-9FCE-452B-A6E4-7FA5F1822354}"/>
    <dgm:cxn modelId="{4699CB3A-B544-49DA-97AF-FF1D2F2B1F75}" type="presOf" srcId="{35D45097-1EEE-43C9-B4A1-7BBE6F1AD4AA}" destId="{CB6178DF-78E3-4AAB-BA59-FE8B446AA299}" srcOrd="0" destOrd="0" presId="urn:microsoft.com/office/officeart/2005/8/layout/hList1"/>
    <dgm:cxn modelId="{2E31DD68-D7A5-4717-8129-625AE893DCA1}" type="presOf" srcId="{6E89E92B-D51E-4C7D-96E3-815866856486}" destId="{00C3742F-E04B-41EF-9E1F-D5E38C10717C}" srcOrd="0" destOrd="0" presId="urn:microsoft.com/office/officeart/2005/8/layout/hList1"/>
    <dgm:cxn modelId="{475558C4-FB0F-451F-9DBA-F14F3CC3D758}" srcId="{6E89E92B-D51E-4C7D-96E3-815866856486}" destId="{A6840BC5-E5B8-431B-A047-FF295B55D45A}" srcOrd="1" destOrd="0" parTransId="{9290C240-99C1-47B8-96DE-EA9E3B72BF01}" sibTransId="{BAFB82FE-E055-41A3-B59E-935633641CBC}"/>
    <dgm:cxn modelId="{3DA60DCA-2DB3-4061-B135-184017152E26}" type="presOf" srcId="{311B4D22-A727-40E1-9D42-30B3AB914A9A}" destId="{EFE843B2-619F-4C7E-B5F8-78C4B56869AD}" srcOrd="0" destOrd="0" presId="urn:microsoft.com/office/officeart/2005/8/layout/hList1"/>
    <dgm:cxn modelId="{F7AEAA2A-07D4-4C7F-B73E-45C46232F5C4}" srcId="{35D45097-1EEE-43C9-B4A1-7BBE6F1AD4AA}" destId="{311B4D22-A727-40E1-9D42-30B3AB914A9A}" srcOrd="0" destOrd="0" parTransId="{C5497C88-7D6B-4543-9333-2DA9270127B1}" sibTransId="{6A08EF02-BBB3-47DD-A063-3CD892642FA0}"/>
    <dgm:cxn modelId="{3D062F66-8B9C-4D53-92E3-2A7F50D9C7E4}" srcId="{311B4D22-A727-40E1-9D42-30B3AB914A9A}" destId="{C5E37CB0-021E-4B0F-862E-0EF8DC4FC54D}" srcOrd="0" destOrd="0" parTransId="{729E478D-BEC0-4BEB-8C54-E3BE18DCE84C}" sibTransId="{820763DF-43D1-4122-9638-7B0877C8BCC7}"/>
    <dgm:cxn modelId="{7AE03B08-6C4D-4AE1-9644-B9B3233C7435}" type="presOf" srcId="{8B24C839-C80E-4F20-ABD9-C25E27445192}" destId="{F67E4E1C-8CE9-489C-B35D-FB955F7396BF}" srcOrd="0" destOrd="0" presId="urn:microsoft.com/office/officeart/2005/8/layout/hList1"/>
    <dgm:cxn modelId="{8AED3345-6FA5-403D-B28E-2AA640A5685C}" type="presOf" srcId="{C5E37CB0-021E-4B0F-862E-0EF8DC4FC54D}" destId="{D004BD99-E338-4ED4-8F3E-65C71B40AB62}" srcOrd="0" destOrd="0" presId="urn:microsoft.com/office/officeart/2005/8/layout/hList1"/>
    <dgm:cxn modelId="{584B1D3D-247C-4148-82DF-657327603DFF}" type="presOf" srcId="{A6840BC5-E5B8-431B-A047-FF295B55D45A}" destId="{F67E4E1C-8CE9-489C-B35D-FB955F7396BF}" srcOrd="0" destOrd="1" presId="urn:microsoft.com/office/officeart/2005/8/layout/hList1"/>
    <dgm:cxn modelId="{7DDE71D6-6B54-4131-A0ED-C99D4DA3A14B}" type="presParOf" srcId="{CB6178DF-78E3-4AAB-BA59-FE8B446AA299}" destId="{4D5103D7-368C-48CC-9FE2-D6939329C2F2}" srcOrd="0" destOrd="0" presId="urn:microsoft.com/office/officeart/2005/8/layout/hList1"/>
    <dgm:cxn modelId="{B81A1436-8C4D-45F0-9DF0-58F3D01D8DC4}" type="presParOf" srcId="{4D5103D7-368C-48CC-9FE2-D6939329C2F2}" destId="{EFE843B2-619F-4C7E-B5F8-78C4B56869AD}" srcOrd="0" destOrd="0" presId="urn:microsoft.com/office/officeart/2005/8/layout/hList1"/>
    <dgm:cxn modelId="{71E4CD6F-4BF9-4B4B-8C13-5E72014575AF}" type="presParOf" srcId="{4D5103D7-368C-48CC-9FE2-D6939329C2F2}" destId="{D004BD99-E338-4ED4-8F3E-65C71B40AB62}" srcOrd="1" destOrd="0" presId="urn:microsoft.com/office/officeart/2005/8/layout/hList1"/>
    <dgm:cxn modelId="{9DF3B878-CDAE-45C3-B03B-6FDF7BFBB704}" type="presParOf" srcId="{CB6178DF-78E3-4AAB-BA59-FE8B446AA299}" destId="{6A5AAB82-740D-4E29-A009-E258FC4B6547}" srcOrd="1" destOrd="0" presId="urn:microsoft.com/office/officeart/2005/8/layout/hList1"/>
    <dgm:cxn modelId="{0A914077-0DBD-411A-9005-3268CA20E96B}" type="presParOf" srcId="{CB6178DF-78E3-4AAB-BA59-FE8B446AA299}" destId="{7A08C064-ECEC-40E1-B466-091F88CD6B5C}" srcOrd="2" destOrd="0" presId="urn:microsoft.com/office/officeart/2005/8/layout/hList1"/>
    <dgm:cxn modelId="{AB201DFA-1FEB-4A88-817B-157CF4B95B0B}" type="presParOf" srcId="{7A08C064-ECEC-40E1-B466-091F88CD6B5C}" destId="{00C3742F-E04B-41EF-9E1F-D5E38C10717C}" srcOrd="0" destOrd="0" presId="urn:microsoft.com/office/officeart/2005/8/layout/hList1"/>
    <dgm:cxn modelId="{0D68162F-4F0C-40C0-B58C-38C0F8F085EB}" type="presParOf" srcId="{7A08C064-ECEC-40E1-B466-091F88CD6B5C}" destId="{F67E4E1C-8CE9-489C-B35D-FB955F7396B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21D87F-58E9-43BA-B3B7-85547875561E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B1090D8B-5BB7-4969-B7D4-67D32D3D6077}">
      <dgm:prSet phldrT="[Text]"/>
      <dgm:spPr/>
      <dgm:t>
        <a:bodyPr/>
        <a:lstStyle/>
        <a:p>
          <a:r>
            <a:rPr lang="en-US" dirty="0" smtClean="0"/>
            <a:t>1 </a:t>
          </a:r>
          <a:r>
            <a:rPr lang="en-US" dirty="0" err="1" smtClean="0"/>
            <a:t>Gov</a:t>
          </a:r>
          <a:endParaRPr lang="en-US" dirty="0"/>
        </a:p>
      </dgm:t>
    </dgm:pt>
    <dgm:pt modelId="{A87CF399-75B3-4F6E-86FA-E8D002E1A1AF}" type="parTrans" cxnId="{83AAE075-9A83-4DD8-B2F5-78B3AFB44E18}">
      <dgm:prSet/>
      <dgm:spPr/>
      <dgm:t>
        <a:bodyPr/>
        <a:lstStyle/>
        <a:p>
          <a:endParaRPr lang="en-US"/>
        </a:p>
      </dgm:t>
    </dgm:pt>
    <dgm:pt modelId="{82ECC956-3A15-4444-9AC2-39B9A83D9EC2}" type="sibTrans" cxnId="{83AAE075-9A83-4DD8-B2F5-78B3AFB44E18}">
      <dgm:prSet/>
      <dgm:spPr/>
      <dgm:t>
        <a:bodyPr/>
        <a:lstStyle/>
        <a:p>
          <a:endParaRPr lang="en-US"/>
        </a:p>
      </dgm:t>
    </dgm:pt>
    <dgm:pt modelId="{0A808296-5EDE-4C85-8713-DDED9BF69C9C}">
      <dgm:prSet phldrT="[Text]"/>
      <dgm:spPr/>
      <dgm:t>
        <a:bodyPr/>
        <a:lstStyle/>
        <a:p>
          <a:r>
            <a:rPr lang="en-US" dirty="0" smtClean="0"/>
            <a:t>…</a:t>
          </a:r>
          <a:endParaRPr lang="en-US" dirty="0"/>
        </a:p>
      </dgm:t>
    </dgm:pt>
    <dgm:pt modelId="{01EDBF90-D0B2-4081-A4A0-F45FE3A6FD53}" type="parTrans" cxnId="{578B42BE-E750-4496-81CF-32EBD110CC69}">
      <dgm:prSet/>
      <dgm:spPr/>
      <dgm:t>
        <a:bodyPr/>
        <a:lstStyle/>
        <a:p>
          <a:endParaRPr lang="en-US"/>
        </a:p>
      </dgm:t>
    </dgm:pt>
    <dgm:pt modelId="{36D0DB55-AB73-4378-AEB0-F6EAFB71CEB2}" type="sibTrans" cxnId="{578B42BE-E750-4496-81CF-32EBD110CC69}">
      <dgm:prSet/>
      <dgm:spPr/>
      <dgm:t>
        <a:bodyPr/>
        <a:lstStyle/>
        <a:p>
          <a:endParaRPr lang="en-US"/>
        </a:p>
      </dgm:t>
    </dgm:pt>
    <dgm:pt modelId="{44C22473-CED7-4E33-8F87-578309196821}">
      <dgm:prSet phldrT="[Text]"/>
      <dgm:spPr/>
      <dgm:t>
        <a:bodyPr/>
        <a:lstStyle/>
        <a:p>
          <a:r>
            <a:rPr lang="en-US" dirty="0" smtClean="0"/>
            <a:t>4 </a:t>
          </a:r>
          <a:r>
            <a:rPr lang="en-US" dirty="0" err="1" smtClean="0"/>
            <a:t>DyGov</a:t>
          </a:r>
          <a:endParaRPr lang="en-US" dirty="0"/>
        </a:p>
      </dgm:t>
    </dgm:pt>
    <dgm:pt modelId="{ED29C75B-0DAD-478B-9E25-2BB8DA15EC9E}" type="parTrans" cxnId="{534B3D17-2670-4FC2-9862-12ED56E198DF}">
      <dgm:prSet/>
      <dgm:spPr/>
      <dgm:t>
        <a:bodyPr/>
        <a:lstStyle/>
        <a:p>
          <a:endParaRPr lang="en-US"/>
        </a:p>
      </dgm:t>
    </dgm:pt>
    <dgm:pt modelId="{BF87231E-C92E-401B-B843-D928767914B3}" type="sibTrans" cxnId="{534B3D17-2670-4FC2-9862-12ED56E198DF}">
      <dgm:prSet/>
      <dgm:spPr/>
      <dgm:t>
        <a:bodyPr/>
        <a:lstStyle/>
        <a:p>
          <a:endParaRPr lang="en-US"/>
        </a:p>
      </dgm:t>
    </dgm:pt>
    <dgm:pt modelId="{8346CCE1-ACE5-47B7-ABB2-9163A84771D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Executive Directors</a:t>
          </a:r>
          <a:endParaRPr lang="en-US" dirty="0"/>
        </a:p>
      </dgm:t>
    </dgm:pt>
    <dgm:pt modelId="{E628F55B-0620-4CD6-879D-B0D6C2199263}" type="parTrans" cxnId="{26E99B43-9B74-4F42-8EF6-4E0409BB1C8E}">
      <dgm:prSet/>
      <dgm:spPr/>
      <dgm:t>
        <a:bodyPr/>
        <a:lstStyle/>
        <a:p>
          <a:endParaRPr lang="en-US"/>
        </a:p>
      </dgm:t>
    </dgm:pt>
    <dgm:pt modelId="{88E70005-D4E5-45BE-ABD5-92B2304AB437}" type="sibTrans" cxnId="{26E99B43-9B74-4F42-8EF6-4E0409BB1C8E}">
      <dgm:prSet/>
      <dgm:spPr/>
      <dgm:t>
        <a:bodyPr/>
        <a:lstStyle/>
        <a:p>
          <a:endParaRPr lang="en-US"/>
        </a:p>
      </dgm:t>
    </dgm:pt>
    <dgm:pt modelId="{21A62330-265F-49BB-B4CE-82F6773B85B3}">
      <dgm:prSet phldrT="[Text]"/>
      <dgm:spPr/>
      <dgm:t>
        <a:bodyPr/>
        <a:lstStyle/>
        <a:p>
          <a:r>
            <a:rPr lang="en-US" dirty="0" err="1" smtClean="0"/>
            <a:t>Princi.CGM</a:t>
          </a:r>
          <a:endParaRPr lang="en-US" dirty="0"/>
        </a:p>
      </dgm:t>
    </dgm:pt>
    <dgm:pt modelId="{A278C350-D5CD-435D-A29A-E463D90C1457}" type="parTrans" cxnId="{B924BC8F-DF55-497D-A550-B0A8138F4F1C}">
      <dgm:prSet/>
      <dgm:spPr/>
      <dgm:t>
        <a:bodyPr/>
        <a:lstStyle/>
        <a:p>
          <a:endParaRPr lang="en-US"/>
        </a:p>
      </dgm:t>
    </dgm:pt>
    <dgm:pt modelId="{8DDFF1D8-D48B-4154-BCC3-DFFA306A8E67}" type="sibTrans" cxnId="{B924BC8F-DF55-497D-A550-B0A8138F4F1C}">
      <dgm:prSet/>
      <dgm:spPr/>
      <dgm:t>
        <a:bodyPr/>
        <a:lstStyle/>
        <a:p>
          <a:endParaRPr lang="en-US"/>
        </a:p>
      </dgm:t>
    </dgm:pt>
    <dgm:pt modelId="{F144F8CD-341B-47A2-B083-EF1B6D765C71}">
      <dgm:prSet phldrT="[Text]"/>
      <dgm:spPr/>
      <dgm:t>
        <a:bodyPr/>
        <a:lstStyle/>
        <a:p>
          <a:r>
            <a:rPr lang="en-US" dirty="0" smtClean="0"/>
            <a:t>Chief GM</a:t>
          </a:r>
          <a:endParaRPr lang="en-US" dirty="0"/>
        </a:p>
      </dgm:t>
    </dgm:pt>
    <dgm:pt modelId="{426E5385-36B9-4F01-AD56-21C5F7E826DF}" type="parTrans" cxnId="{58113B4A-ED67-4128-A9B0-5529ED486128}">
      <dgm:prSet/>
      <dgm:spPr/>
      <dgm:t>
        <a:bodyPr/>
        <a:lstStyle/>
        <a:p>
          <a:endParaRPr lang="en-US"/>
        </a:p>
      </dgm:t>
    </dgm:pt>
    <dgm:pt modelId="{1B71B5E3-9E53-4FBE-B6D1-7DD0248C4563}" type="sibTrans" cxnId="{58113B4A-ED67-4128-A9B0-5529ED486128}">
      <dgm:prSet/>
      <dgm:spPr/>
      <dgm:t>
        <a:bodyPr/>
        <a:lstStyle/>
        <a:p>
          <a:endParaRPr lang="en-US"/>
        </a:p>
      </dgm:t>
    </dgm:pt>
    <dgm:pt modelId="{23812BD2-1338-4E12-8C9E-E7E3B523CEFA}">
      <dgm:prSet phldrT="[Text]"/>
      <dgm:spPr/>
      <dgm:t>
        <a:bodyPr/>
        <a:lstStyle/>
        <a:p>
          <a:r>
            <a:rPr lang="en-US" dirty="0" smtClean="0"/>
            <a:t>GM</a:t>
          </a:r>
          <a:endParaRPr lang="en-US" dirty="0"/>
        </a:p>
      </dgm:t>
    </dgm:pt>
    <dgm:pt modelId="{C87E6716-AA1F-43F7-AB5A-FA9CC2E8AA44}" type="parTrans" cxnId="{45065C97-1CE8-44CF-811F-4C0F155A6CCD}">
      <dgm:prSet/>
      <dgm:spPr/>
      <dgm:t>
        <a:bodyPr/>
        <a:lstStyle/>
        <a:p>
          <a:endParaRPr lang="en-US"/>
        </a:p>
      </dgm:t>
    </dgm:pt>
    <dgm:pt modelId="{E9C88E42-58FE-4FF7-B354-32980FAA6828}" type="sibTrans" cxnId="{45065C97-1CE8-44CF-811F-4C0F155A6CCD}">
      <dgm:prSet/>
      <dgm:spPr/>
      <dgm:t>
        <a:bodyPr/>
        <a:lstStyle/>
        <a:p>
          <a:endParaRPr lang="en-US"/>
        </a:p>
      </dgm:t>
    </dgm:pt>
    <dgm:pt modelId="{903C075D-F709-4238-918D-593FD432CA11}">
      <dgm:prSet phldrT="[Text]"/>
      <dgm:spPr/>
      <dgm:t>
        <a:bodyPr/>
        <a:lstStyle/>
        <a:p>
          <a:r>
            <a:rPr lang="en-US" dirty="0" smtClean="0"/>
            <a:t>Dy.GM</a:t>
          </a:r>
          <a:endParaRPr lang="en-US" dirty="0"/>
        </a:p>
      </dgm:t>
    </dgm:pt>
    <dgm:pt modelId="{70655FE1-D419-4AB9-AC99-972E0DE08C57}" type="parTrans" cxnId="{5109039C-296B-4A0B-A8D2-79F676E0AC1F}">
      <dgm:prSet/>
      <dgm:spPr/>
      <dgm:t>
        <a:bodyPr/>
        <a:lstStyle/>
        <a:p>
          <a:endParaRPr lang="en-US"/>
        </a:p>
      </dgm:t>
    </dgm:pt>
    <dgm:pt modelId="{660B3A39-2D37-4D84-9E84-F08F86E91D22}" type="sibTrans" cxnId="{5109039C-296B-4A0B-A8D2-79F676E0AC1F}">
      <dgm:prSet/>
      <dgm:spPr/>
      <dgm:t>
        <a:bodyPr/>
        <a:lstStyle/>
        <a:p>
          <a:endParaRPr lang="en-US"/>
        </a:p>
      </dgm:t>
    </dgm:pt>
    <dgm:pt modelId="{4C124B31-3A86-4B8F-9010-E9C9671F1F35}">
      <dgm:prSet phldrT="[Text]"/>
      <dgm:spPr/>
      <dgm:t>
        <a:bodyPr/>
        <a:lstStyle/>
        <a:p>
          <a:r>
            <a:rPr lang="en-US" dirty="0" smtClean="0"/>
            <a:t>staff</a:t>
          </a:r>
          <a:endParaRPr lang="en-US" dirty="0"/>
        </a:p>
      </dgm:t>
    </dgm:pt>
    <dgm:pt modelId="{33583397-62D9-44F0-A52C-E8019D3CDDC1}" type="parTrans" cxnId="{99CA0072-27D7-485F-ADF9-DC3FAFF0DB5D}">
      <dgm:prSet/>
      <dgm:spPr/>
      <dgm:t>
        <a:bodyPr/>
        <a:lstStyle/>
        <a:p>
          <a:endParaRPr lang="en-US"/>
        </a:p>
      </dgm:t>
    </dgm:pt>
    <dgm:pt modelId="{F48BBF37-2013-4B9F-B9FD-D83C0431A5A9}" type="sibTrans" cxnId="{99CA0072-27D7-485F-ADF9-DC3FAFF0DB5D}">
      <dgm:prSet/>
      <dgm:spPr/>
      <dgm:t>
        <a:bodyPr/>
        <a:lstStyle/>
        <a:p>
          <a:endParaRPr lang="en-US"/>
        </a:p>
      </dgm:t>
    </dgm:pt>
    <dgm:pt modelId="{58140290-AFFF-4F48-8C24-8C3D7F0A9BEF}" type="pres">
      <dgm:prSet presAssocID="{C121D87F-58E9-43BA-B3B7-85547875561E}" presName="Name0" presStyleCnt="0">
        <dgm:presLayoutVars>
          <dgm:resizeHandles/>
        </dgm:presLayoutVars>
      </dgm:prSet>
      <dgm:spPr/>
    </dgm:pt>
    <dgm:pt modelId="{F1AAE304-7B7D-45FE-B55A-755081460B4E}" type="pres">
      <dgm:prSet presAssocID="{B1090D8B-5BB7-4969-B7D4-67D32D3D6077}" presName="text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9EC8F-0421-4B45-B628-A8EF64F482C3}" type="pres">
      <dgm:prSet presAssocID="{82ECC956-3A15-4444-9AC2-39B9A83D9EC2}" presName="space" presStyleCnt="0"/>
      <dgm:spPr/>
    </dgm:pt>
    <dgm:pt modelId="{FE19581A-63B0-4FE6-8259-3E8A418472EC}" type="pres">
      <dgm:prSet presAssocID="{44C22473-CED7-4E33-8F87-578309196821}" presName="text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2E7345-9EB4-4D3A-AD31-DCDC5EA2ABBF}" type="pres">
      <dgm:prSet presAssocID="{BF87231E-C92E-401B-B843-D928767914B3}" presName="space" presStyleCnt="0"/>
      <dgm:spPr/>
    </dgm:pt>
    <dgm:pt modelId="{1D822201-47AE-4E8A-9103-3775A854B2E6}" type="pres">
      <dgm:prSet presAssocID="{8346CCE1-ACE5-47B7-ABB2-9163A84771DF}" presName="text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51FC6-F9D5-4A18-9D3F-547C30625995}" type="pres">
      <dgm:prSet presAssocID="{88E70005-D4E5-45BE-ABD5-92B2304AB437}" presName="space" presStyleCnt="0"/>
      <dgm:spPr/>
    </dgm:pt>
    <dgm:pt modelId="{55056C66-3CA1-48A8-BC01-97ED2103BE99}" type="pres">
      <dgm:prSet presAssocID="{21A62330-265F-49BB-B4CE-82F6773B85B3}" presName="text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AEE31-7A37-4149-9CC1-FB310D8979E6}" type="pres">
      <dgm:prSet presAssocID="{8DDFF1D8-D48B-4154-BCC3-DFFA306A8E67}" presName="space" presStyleCnt="0"/>
      <dgm:spPr/>
    </dgm:pt>
    <dgm:pt modelId="{CAC8593B-869C-400B-9A84-87221752878F}" type="pres">
      <dgm:prSet presAssocID="{F144F8CD-341B-47A2-B083-EF1B6D765C71}" presName="text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F0D5B7-A931-45F2-A497-1E1933ECC3CC}" type="pres">
      <dgm:prSet presAssocID="{1B71B5E3-9E53-4FBE-B6D1-7DD0248C4563}" presName="space" presStyleCnt="0"/>
      <dgm:spPr/>
    </dgm:pt>
    <dgm:pt modelId="{70A43F05-D75C-4D21-A11A-8160953AD381}" type="pres">
      <dgm:prSet presAssocID="{23812BD2-1338-4E12-8C9E-E7E3B523CEFA}" presName="text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85D9F-C822-4763-BF29-9F2BD9412664}" type="pres">
      <dgm:prSet presAssocID="{E9C88E42-58FE-4FF7-B354-32980FAA6828}" presName="space" presStyleCnt="0"/>
      <dgm:spPr/>
    </dgm:pt>
    <dgm:pt modelId="{90B80251-D9E4-4B03-BA3B-E61736CCE59E}" type="pres">
      <dgm:prSet presAssocID="{903C075D-F709-4238-918D-593FD432CA11}" presName="text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6EE99-F509-4D00-AD61-9107A33D809E}" type="pres">
      <dgm:prSet presAssocID="{660B3A39-2D37-4D84-9E84-F08F86E91D22}" presName="space" presStyleCnt="0"/>
      <dgm:spPr/>
    </dgm:pt>
    <dgm:pt modelId="{52E6B8CF-469B-4822-B4C2-9507D0882A7F}" type="pres">
      <dgm:prSet presAssocID="{0A808296-5EDE-4C85-8713-DDED9BF69C9C}" presName="text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FA326-CE14-4631-9860-5C0B1577BF30}" type="pres">
      <dgm:prSet presAssocID="{36D0DB55-AB73-4378-AEB0-F6EAFB71CEB2}" presName="space" presStyleCnt="0"/>
      <dgm:spPr/>
    </dgm:pt>
    <dgm:pt modelId="{2E1E53A2-0131-4B2A-B78B-149F2A05C630}" type="pres">
      <dgm:prSet presAssocID="{4C124B31-3A86-4B8F-9010-E9C9671F1F35}" presName="text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8B42BE-E750-4496-81CF-32EBD110CC69}" srcId="{C121D87F-58E9-43BA-B3B7-85547875561E}" destId="{0A808296-5EDE-4C85-8713-DDED9BF69C9C}" srcOrd="7" destOrd="0" parTransId="{01EDBF90-D0B2-4081-A4A0-F45FE3A6FD53}" sibTransId="{36D0DB55-AB73-4378-AEB0-F6EAFB71CEB2}"/>
    <dgm:cxn modelId="{70D15FA8-53E6-4C69-A199-721C558468E6}" type="presOf" srcId="{903C075D-F709-4238-918D-593FD432CA11}" destId="{90B80251-D9E4-4B03-BA3B-E61736CCE59E}" srcOrd="0" destOrd="0" presId="urn:diagrams.loki3.com/VaryingWidthList"/>
    <dgm:cxn modelId="{56C300D7-AC58-476B-BC63-7AB787CD9583}" type="presOf" srcId="{44C22473-CED7-4E33-8F87-578309196821}" destId="{FE19581A-63B0-4FE6-8259-3E8A418472EC}" srcOrd="0" destOrd="0" presId="urn:diagrams.loki3.com/VaryingWidthList"/>
    <dgm:cxn modelId="{58113B4A-ED67-4128-A9B0-5529ED486128}" srcId="{C121D87F-58E9-43BA-B3B7-85547875561E}" destId="{F144F8CD-341B-47A2-B083-EF1B6D765C71}" srcOrd="4" destOrd="0" parTransId="{426E5385-36B9-4F01-AD56-21C5F7E826DF}" sibTransId="{1B71B5E3-9E53-4FBE-B6D1-7DD0248C4563}"/>
    <dgm:cxn modelId="{FDDE08AC-02AF-4C4C-8BE7-927DB245CDEA}" type="presOf" srcId="{B1090D8B-5BB7-4969-B7D4-67D32D3D6077}" destId="{F1AAE304-7B7D-45FE-B55A-755081460B4E}" srcOrd="0" destOrd="0" presId="urn:diagrams.loki3.com/VaryingWidthList"/>
    <dgm:cxn modelId="{534B3D17-2670-4FC2-9862-12ED56E198DF}" srcId="{C121D87F-58E9-43BA-B3B7-85547875561E}" destId="{44C22473-CED7-4E33-8F87-578309196821}" srcOrd="1" destOrd="0" parTransId="{ED29C75B-0DAD-478B-9E25-2BB8DA15EC9E}" sibTransId="{BF87231E-C92E-401B-B843-D928767914B3}"/>
    <dgm:cxn modelId="{6E8F3E8E-5799-4796-81D4-965D75273FEA}" type="presOf" srcId="{4C124B31-3A86-4B8F-9010-E9C9671F1F35}" destId="{2E1E53A2-0131-4B2A-B78B-149F2A05C630}" srcOrd="0" destOrd="0" presId="urn:diagrams.loki3.com/VaryingWidthList"/>
    <dgm:cxn modelId="{5109039C-296B-4A0B-A8D2-79F676E0AC1F}" srcId="{C121D87F-58E9-43BA-B3B7-85547875561E}" destId="{903C075D-F709-4238-918D-593FD432CA11}" srcOrd="6" destOrd="0" parTransId="{70655FE1-D419-4AB9-AC99-972E0DE08C57}" sibTransId="{660B3A39-2D37-4D84-9E84-F08F86E91D22}"/>
    <dgm:cxn modelId="{B924BC8F-DF55-497D-A550-B0A8138F4F1C}" srcId="{C121D87F-58E9-43BA-B3B7-85547875561E}" destId="{21A62330-265F-49BB-B4CE-82F6773B85B3}" srcOrd="3" destOrd="0" parTransId="{A278C350-D5CD-435D-A29A-E463D90C1457}" sibTransId="{8DDFF1D8-D48B-4154-BCC3-DFFA306A8E67}"/>
    <dgm:cxn modelId="{A02C2123-CF62-4D09-846F-3EFBFC51E4F7}" type="presOf" srcId="{8346CCE1-ACE5-47B7-ABB2-9163A84771DF}" destId="{1D822201-47AE-4E8A-9103-3775A854B2E6}" srcOrd="0" destOrd="0" presId="urn:diagrams.loki3.com/VaryingWidthList"/>
    <dgm:cxn modelId="{7BE75A63-3D0E-4F3F-9880-08AA1B85A6BA}" type="presOf" srcId="{21A62330-265F-49BB-B4CE-82F6773B85B3}" destId="{55056C66-3CA1-48A8-BC01-97ED2103BE99}" srcOrd="0" destOrd="0" presId="urn:diagrams.loki3.com/VaryingWidthList"/>
    <dgm:cxn modelId="{83AAE075-9A83-4DD8-B2F5-78B3AFB44E18}" srcId="{C121D87F-58E9-43BA-B3B7-85547875561E}" destId="{B1090D8B-5BB7-4969-B7D4-67D32D3D6077}" srcOrd="0" destOrd="0" parTransId="{A87CF399-75B3-4F6E-86FA-E8D002E1A1AF}" sibTransId="{82ECC956-3A15-4444-9AC2-39B9A83D9EC2}"/>
    <dgm:cxn modelId="{F6DCEF88-ECCE-46A1-8688-9F85DFD03E92}" type="presOf" srcId="{C121D87F-58E9-43BA-B3B7-85547875561E}" destId="{58140290-AFFF-4F48-8C24-8C3D7F0A9BEF}" srcOrd="0" destOrd="0" presId="urn:diagrams.loki3.com/VaryingWidthList"/>
    <dgm:cxn modelId="{0C342A5B-A8B3-49B8-9B76-5E07B181AC07}" type="presOf" srcId="{0A808296-5EDE-4C85-8713-DDED9BF69C9C}" destId="{52E6B8CF-469B-4822-B4C2-9507D0882A7F}" srcOrd="0" destOrd="0" presId="urn:diagrams.loki3.com/VaryingWidthList"/>
    <dgm:cxn modelId="{A0151DA9-FF53-4BBF-A24A-2D1EA43004F0}" type="presOf" srcId="{23812BD2-1338-4E12-8C9E-E7E3B523CEFA}" destId="{70A43F05-D75C-4D21-A11A-8160953AD381}" srcOrd="0" destOrd="0" presId="urn:diagrams.loki3.com/VaryingWidthList"/>
    <dgm:cxn modelId="{A24C5885-7CB6-4797-984E-6E755CC53AAA}" type="presOf" srcId="{F144F8CD-341B-47A2-B083-EF1B6D765C71}" destId="{CAC8593B-869C-400B-9A84-87221752878F}" srcOrd="0" destOrd="0" presId="urn:diagrams.loki3.com/VaryingWidthList"/>
    <dgm:cxn modelId="{26E99B43-9B74-4F42-8EF6-4E0409BB1C8E}" srcId="{C121D87F-58E9-43BA-B3B7-85547875561E}" destId="{8346CCE1-ACE5-47B7-ABB2-9163A84771DF}" srcOrd="2" destOrd="0" parTransId="{E628F55B-0620-4CD6-879D-B0D6C2199263}" sibTransId="{88E70005-D4E5-45BE-ABD5-92B2304AB437}"/>
    <dgm:cxn modelId="{45065C97-1CE8-44CF-811F-4C0F155A6CCD}" srcId="{C121D87F-58E9-43BA-B3B7-85547875561E}" destId="{23812BD2-1338-4E12-8C9E-E7E3B523CEFA}" srcOrd="5" destOrd="0" parTransId="{C87E6716-AA1F-43F7-AB5A-FA9CC2E8AA44}" sibTransId="{E9C88E42-58FE-4FF7-B354-32980FAA6828}"/>
    <dgm:cxn modelId="{99CA0072-27D7-485F-ADF9-DC3FAFF0DB5D}" srcId="{C121D87F-58E9-43BA-B3B7-85547875561E}" destId="{4C124B31-3A86-4B8F-9010-E9C9671F1F35}" srcOrd="8" destOrd="0" parTransId="{33583397-62D9-44F0-A52C-E8019D3CDDC1}" sibTransId="{F48BBF37-2013-4B9F-B9FD-D83C0431A5A9}"/>
    <dgm:cxn modelId="{1E9E6B9B-8FEF-42BD-A978-E0EEE46BD15F}" type="presParOf" srcId="{58140290-AFFF-4F48-8C24-8C3D7F0A9BEF}" destId="{F1AAE304-7B7D-45FE-B55A-755081460B4E}" srcOrd="0" destOrd="0" presId="urn:diagrams.loki3.com/VaryingWidthList"/>
    <dgm:cxn modelId="{35A81B16-E920-4641-8FD3-6AE66B14E80E}" type="presParOf" srcId="{58140290-AFFF-4F48-8C24-8C3D7F0A9BEF}" destId="{9F69EC8F-0421-4B45-B628-A8EF64F482C3}" srcOrd="1" destOrd="0" presId="urn:diagrams.loki3.com/VaryingWidthList"/>
    <dgm:cxn modelId="{F884454D-B250-4FFA-A8D1-8F4E03D56ABF}" type="presParOf" srcId="{58140290-AFFF-4F48-8C24-8C3D7F0A9BEF}" destId="{FE19581A-63B0-4FE6-8259-3E8A418472EC}" srcOrd="2" destOrd="0" presId="urn:diagrams.loki3.com/VaryingWidthList"/>
    <dgm:cxn modelId="{85FCAB5C-9078-403C-9CEF-5496ABC24712}" type="presParOf" srcId="{58140290-AFFF-4F48-8C24-8C3D7F0A9BEF}" destId="{BF2E7345-9EB4-4D3A-AD31-DCDC5EA2ABBF}" srcOrd="3" destOrd="0" presId="urn:diagrams.loki3.com/VaryingWidthList"/>
    <dgm:cxn modelId="{94D8D8A6-424A-4602-A723-0F63D8531274}" type="presParOf" srcId="{58140290-AFFF-4F48-8C24-8C3D7F0A9BEF}" destId="{1D822201-47AE-4E8A-9103-3775A854B2E6}" srcOrd="4" destOrd="0" presId="urn:diagrams.loki3.com/VaryingWidthList"/>
    <dgm:cxn modelId="{3080BB1B-02FB-403A-9C43-BF4788FD23A9}" type="presParOf" srcId="{58140290-AFFF-4F48-8C24-8C3D7F0A9BEF}" destId="{0F651FC6-F9D5-4A18-9D3F-547C30625995}" srcOrd="5" destOrd="0" presId="urn:diagrams.loki3.com/VaryingWidthList"/>
    <dgm:cxn modelId="{3BA149AF-9C1A-4F09-9499-6217089FB17C}" type="presParOf" srcId="{58140290-AFFF-4F48-8C24-8C3D7F0A9BEF}" destId="{55056C66-3CA1-48A8-BC01-97ED2103BE99}" srcOrd="6" destOrd="0" presId="urn:diagrams.loki3.com/VaryingWidthList"/>
    <dgm:cxn modelId="{AAE01F91-815D-47F9-A2B9-09C33A4BC8FE}" type="presParOf" srcId="{58140290-AFFF-4F48-8C24-8C3D7F0A9BEF}" destId="{228AEE31-7A37-4149-9CC1-FB310D8979E6}" srcOrd="7" destOrd="0" presId="urn:diagrams.loki3.com/VaryingWidthList"/>
    <dgm:cxn modelId="{FAF60B63-C5D7-4C9F-B4A9-7E0DE6980407}" type="presParOf" srcId="{58140290-AFFF-4F48-8C24-8C3D7F0A9BEF}" destId="{CAC8593B-869C-400B-9A84-87221752878F}" srcOrd="8" destOrd="0" presId="urn:diagrams.loki3.com/VaryingWidthList"/>
    <dgm:cxn modelId="{AEADC6A3-625F-4565-B2C8-DDE26E763641}" type="presParOf" srcId="{58140290-AFFF-4F48-8C24-8C3D7F0A9BEF}" destId="{47F0D5B7-A931-45F2-A497-1E1933ECC3CC}" srcOrd="9" destOrd="0" presId="urn:diagrams.loki3.com/VaryingWidthList"/>
    <dgm:cxn modelId="{F8F95781-9799-446D-85EB-5A28358647E2}" type="presParOf" srcId="{58140290-AFFF-4F48-8C24-8C3D7F0A9BEF}" destId="{70A43F05-D75C-4D21-A11A-8160953AD381}" srcOrd="10" destOrd="0" presId="urn:diagrams.loki3.com/VaryingWidthList"/>
    <dgm:cxn modelId="{EF8F547F-7EFD-4BF8-AF56-790123D01EFE}" type="presParOf" srcId="{58140290-AFFF-4F48-8C24-8C3D7F0A9BEF}" destId="{51485D9F-C822-4763-BF29-9F2BD9412664}" srcOrd="11" destOrd="0" presId="urn:diagrams.loki3.com/VaryingWidthList"/>
    <dgm:cxn modelId="{249ECE61-9534-47A8-8CAE-8C49A58C80E7}" type="presParOf" srcId="{58140290-AFFF-4F48-8C24-8C3D7F0A9BEF}" destId="{90B80251-D9E4-4B03-BA3B-E61736CCE59E}" srcOrd="12" destOrd="0" presId="urn:diagrams.loki3.com/VaryingWidthList"/>
    <dgm:cxn modelId="{AA5A39A3-E15E-4E61-8E98-A126B034A0F3}" type="presParOf" srcId="{58140290-AFFF-4F48-8C24-8C3D7F0A9BEF}" destId="{73F6EE99-F509-4D00-AD61-9107A33D809E}" srcOrd="13" destOrd="0" presId="urn:diagrams.loki3.com/VaryingWidthList"/>
    <dgm:cxn modelId="{56C57E5D-B497-422C-9798-E37984EEACBD}" type="presParOf" srcId="{58140290-AFFF-4F48-8C24-8C3D7F0A9BEF}" destId="{52E6B8CF-469B-4822-B4C2-9507D0882A7F}" srcOrd="14" destOrd="0" presId="urn:diagrams.loki3.com/VaryingWidthList"/>
    <dgm:cxn modelId="{CEB2B4EE-6B4C-4386-8B66-426B376D7E18}" type="presParOf" srcId="{58140290-AFFF-4F48-8C24-8C3D7F0A9BEF}" destId="{69AFA326-CE14-4631-9860-5C0B1577BF30}" srcOrd="15" destOrd="0" presId="urn:diagrams.loki3.com/VaryingWidthList"/>
    <dgm:cxn modelId="{2DDA2F16-398B-480F-A729-8F8D467E2C56}" type="presParOf" srcId="{58140290-AFFF-4F48-8C24-8C3D7F0A9BEF}" destId="{2E1E53A2-0131-4B2A-B78B-149F2A05C630}" srcOrd="1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1C98A9F-53C1-4C0F-8186-008252B7EBD0}" type="doc">
      <dgm:prSet loTypeId="urn:microsoft.com/office/officeart/2005/8/layout/hList1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D11158-4A70-4B01-ABA6-5134DCF6A484}">
      <dgm:prSet phldrT="[Text]"/>
      <dgm:spPr/>
      <dgm:t>
        <a:bodyPr/>
        <a:lstStyle/>
        <a:p>
          <a:r>
            <a:rPr lang="en-US" dirty="0" smtClean="0"/>
            <a:t>BEFORE</a:t>
          </a:r>
          <a:endParaRPr lang="en-US" dirty="0"/>
        </a:p>
      </dgm:t>
    </dgm:pt>
    <dgm:pt modelId="{68D87338-0B5C-45FB-BD15-3E578269B2D4}" type="parTrans" cxnId="{569EF163-6290-439B-A50D-70E6E1D1DED5}">
      <dgm:prSet/>
      <dgm:spPr/>
      <dgm:t>
        <a:bodyPr/>
        <a:lstStyle/>
        <a:p>
          <a:endParaRPr lang="en-US"/>
        </a:p>
      </dgm:t>
    </dgm:pt>
    <dgm:pt modelId="{4BD898AF-9DF3-4405-8D9C-39AEBE3C0CED}" type="sibTrans" cxnId="{569EF163-6290-439B-A50D-70E6E1D1DED5}">
      <dgm:prSet/>
      <dgm:spPr/>
      <dgm:t>
        <a:bodyPr/>
        <a:lstStyle/>
        <a:p>
          <a:endParaRPr lang="en-US"/>
        </a:p>
      </dgm:t>
    </dgm:pt>
    <dgm:pt modelId="{8FA2D209-C127-4897-B42E-B64918FFD2F6}">
      <dgm:prSet phldrT="[Text]"/>
      <dgm:spPr/>
      <dgm:t>
        <a:bodyPr/>
        <a:lstStyle/>
        <a:p>
          <a:r>
            <a:rPr lang="en-US" dirty="0" smtClean="0"/>
            <a:t>Each dept. individually took action. </a:t>
          </a:r>
          <a:endParaRPr lang="en-US" dirty="0"/>
        </a:p>
      </dgm:t>
    </dgm:pt>
    <dgm:pt modelId="{E9F9CCC2-F46E-4773-A32B-FAA38B72E2C0}" type="parTrans" cxnId="{5569499F-91C3-4470-8554-DF6941ED96F2}">
      <dgm:prSet/>
      <dgm:spPr/>
      <dgm:t>
        <a:bodyPr/>
        <a:lstStyle/>
        <a:p>
          <a:endParaRPr lang="en-US"/>
        </a:p>
      </dgm:t>
    </dgm:pt>
    <dgm:pt modelId="{BD86DD58-FA79-4E51-B14B-DA28E65713F9}" type="sibTrans" cxnId="{5569499F-91C3-4470-8554-DF6941ED96F2}">
      <dgm:prSet/>
      <dgm:spPr/>
      <dgm:t>
        <a:bodyPr/>
        <a:lstStyle/>
        <a:p>
          <a:endParaRPr lang="en-US"/>
        </a:p>
      </dgm:t>
    </dgm:pt>
    <dgm:pt modelId="{D7B054E7-F95F-4824-B731-85E0657E8140}">
      <dgm:prSet phldrT="[Text]"/>
      <dgm:spPr/>
      <dgm:t>
        <a:bodyPr/>
        <a:lstStyle/>
        <a:p>
          <a:r>
            <a:rPr lang="en-US" dirty="0" smtClean="0"/>
            <a:t>AFTER </a:t>
          </a:r>
          <a:r>
            <a:rPr lang="en-US" u="sng" dirty="0" smtClean="0"/>
            <a:t>1</a:t>
          </a:r>
          <a:r>
            <a:rPr lang="en-US" u="sng" baseline="30000" dirty="0" smtClean="0"/>
            <a:t>st</a:t>
          </a:r>
          <a:r>
            <a:rPr lang="en-US" u="sng" dirty="0" smtClean="0"/>
            <a:t> April 2017</a:t>
          </a:r>
          <a:endParaRPr lang="en-US" u="sng" dirty="0"/>
        </a:p>
      </dgm:t>
    </dgm:pt>
    <dgm:pt modelId="{83E5764A-E8B6-48F3-B444-71890CD1EC55}" type="parTrans" cxnId="{9D942649-B80B-4FB8-930B-26C664D45523}">
      <dgm:prSet/>
      <dgm:spPr/>
      <dgm:t>
        <a:bodyPr/>
        <a:lstStyle/>
        <a:p>
          <a:endParaRPr lang="en-US"/>
        </a:p>
      </dgm:t>
    </dgm:pt>
    <dgm:pt modelId="{100573A2-FE81-4E1A-92D5-C6CA5C9B8737}" type="sibTrans" cxnId="{9D942649-B80B-4FB8-930B-26C664D45523}">
      <dgm:prSet/>
      <dgm:spPr/>
      <dgm:t>
        <a:bodyPr/>
        <a:lstStyle/>
        <a:p>
          <a:endParaRPr lang="en-US"/>
        </a:p>
      </dgm:t>
    </dgm:pt>
    <dgm:pt modelId="{43578A73-42F0-4A5D-B7A9-6F6843CEF108}">
      <dgm:prSet phldrT="[Text]"/>
      <dgm:spPr/>
      <dgm:t>
        <a:bodyPr/>
        <a:lstStyle/>
        <a:p>
          <a:r>
            <a:rPr lang="en-US" dirty="0" smtClean="0"/>
            <a:t>These “other” Departments will feed surveillance to “Enforcement” Department </a:t>
          </a:r>
          <a:endParaRPr lang="en-US" dirty="0"/>
        </a:p>
      </dgm:t>
    </dgm:pt>
    <dgm:pt modelId="{00227829-78D0-4F04-A345-42633620D34E}" type="parTrans" cxnId="{29BF0BD3-CF56-475C-87CA-9AA027E1EAD2}">
      <dgm:prSet/>
      <dgm:spPr/>
      <dgm:t>
        <a:bodyPr/>
        <a:lstStyle/>
        <a:p>
          <a:endParaRPr lang="en-US"/>
        </a:p>
      </dgm:t>
    </dgm:pt>
    <dgm:pt modelId="{A9BDAD41-8BC7-4E4B-9B9B-B1890C83FB10}" type="sibTrans" cxnId="{29BF0BD3-CF56-475C-87CA-9AA027E1EAD2}">
      <dgm:prSet/>
      <dgm:spPr/>
      <dgm:t>
        <a:bodyPr/>
        <a:lstStyle/>
        <a:p>
          <a:endParaRPr lang="en-US"/>
        </a:p>
      </dgm:t>
    </dgm:pt>
    <dgm:pt modelId="{44877929-814B-46A1-962F-33D886650977}">
      <dgm:prSet phldrT="[Text]"/>
      <dgm:spPr/>
      <dgm:t>
        <a:bodyPr/>
        <a:lstStyle/>
        <a:p>
          <a:r>
            <a:rPr lang="en-US" dirty="0" smtClean="0"/>
            <a:t>Banking Regulation, </a:t>
          </a:r>
          <a:endParaRPr lang="en-US" dirty="0"/>
        </a:p>
      </dgm:t>
    </dgm:pt>
    <dgm:pt modelId="{AFB66D80-E2F5-4112-B12B-6563F16EADB3}" type="parTrans" cxnId="{34059597-CFAD-4CE5-A3D7-B10D8D55DD1B}">
      <dgm:prSet/>
      <dgm:spPr/>
      <dgm:t>
        <a:bodyPr/>
        <a:lstStyle/>
        <a:p>
          <a:endParaRPr lang="en-US"/>
        </a:p>
      </dgm:t>
    </dgm:pt>
    <dgm:pt modelId="{5502A443-7574-4D6D-BAD2-119280DB73C7}" type="sibTrans" cxnId="{34059597-CFAD-4CE5-A3D7-B10D8D55DD1B}">
      <dgm:prSet/>
      <dgm:spPr/>
      <dgm:t>
        <a:bodyPr/>
        <a:lstStyle/>
        <a:p>
          <a:endParaRPr lang="en-US"/>
        </a:p>
      </dgm:t>
    </dgm:pt>
    <dgm:pt modelId="{96D06E77-9366-4E99-9079-9A0AC6565423}">
      <dgm:prSet phldrT="[Text]"/>
      <dgm:spPr/>
      <dgm:t>
        <a:bodyPr/>
        <a:lstStyle/>
        <a:p>
          <a:r>
            <a:rPr lang="en-US" dirty="0" smtClean="0"/>
            <a:t>Payment Settlement, </a:t>
          </a:r>
          <a:endParaRPr lang="en-US" dirty="0"/>
        </a:p>
      </dgm:t>
    </dgm:pt>
    <dgm:pt modelId="{D8B37E23-765C-4295-A12B-8FF937E02619}" type="parTrans" cxnId="{A45AA17D-7418-4006-BA7F-E60F99E83262}">
      <dgm:prSet/>
      <dgm:spPr/>
      <dgm:t>
        <a:bodyPr/>
        <a:lstStyle/>
        <a:p>
          <a:endParaRPr lang="en-US"/>
        </a:p>
      </dgm:t>
    </dgm:pt>
    <dgm:pt modelId="{0235350F-4992-4987-994D-A408DD19FB25}" type="sibTrans" cxnId="{A45AA17D-7418-4006-BA7F-E60F99E83262}">
      <dgm:prSet/>
      <dgm:spPr/>
      <dgm:t>
        <a:bodyPr/>
        <a:lstStyle/>
        <a:p>
          <a:endParaRPr lang="en-US"/>
        </a:p>
      </dgm:t>
    </dgm:pt>
    <dgm:pt modelId="{0AD9774C-DC19-45F9-A6F4-AF086C9A8BAC}">
      <dgm:prSet phldrT="[Text]"/>
      <dgm:spPr/>
      <dgm:t>
        <a:bodyPr/>
        <a:lstStyle/>
        <a:p>
          <a:r>
            <a:rPr lang="en-US" dirty="0" smtClean="0"/>
            <a:t>Foreign Exchange, </a:t>
          </a:r>
          <a:endParaRPr lang="en-US" dirty="0"/>
        </a:p>
      </dgm:t>
    </dgm:pt>
    <dgm:pt modelId="{D97AB4F1-08E5-4641-B13A-FDAB8987AC98}" type="parTrans" cxnId="{3C05F36C-F418-4962-B820-AE24CF0D206B}">
      <dgm:prSet/>
      <dgm:spPr/>
      <dgm:t>
        <a:bodyPr/>
        <a:lstStyle/>
        <a:p>
          <a:endParaRPr lang="en-US"/>
        </a:p>
      </dgm:t>
    </dgm:pt>
    <dgm:pt modelId="{AAC7A370-485D-405F-A9BA-F0DAEBFDF9DE}" type="sibTrans" cxnId="{3C05F36C-F418-4962-B820-AE24CF0D206B}">
      <dgm:prSet/>
      <dgm:spPr/>
      <dgm:t>
        <a:bodyPr/>
        <a:lstStyle/>
        <a:p>
          <a:endParaRPr lang="en-US"/>
        </a:p>
      </dgm:t>
    </dgm:pt>
    <dgm:pt modelId="{B80B8D29-1A89-4674-B6F3-4B3358B74289}">
      <dgm:prSet phldrT="[Text]"/>
      <dgm:spPr/>
      <dgm:t>
        <a:bodyPr/>
        <a:lstStyle/>
        <a:p>
          <a:r>
            <a:rPr lang="en-US" dirty="0" smtClean="0"/>
            <a:t>Cooperatives…</a:t>
          </a:r>
          <a:endParaRPr lang="en-US" dirty="0"/>
        </a:p>
      </dgm:t>
    </dgm:pt>
    <dgm:pt modelId="{93563E5E-611A-4F5D-A6B6-F44AD4675248}" type="parTrans" cxnId="{BF3C4B65-6748-411E-B9D7-3C4FAB2B6220}">
      <dgm:prSet/>
      <dgm:spPr/>
      <dgm:t>
        <a:bodyPr/>
        <a:lstStyle/>
        <a:p>
          <a:endParaRPr lang="en-US"/>
        </a:p>
      </dgm:t>
    </dgm:pt>
    <dgm:pt modelId="{07AEE495-266C-47D8-BAF7-53F36EC75E7F}" type="sibTrans" cxnId="{BF3C4B65-6748-411E-B9D7-3C4FAB2B6220}">
      <dgm:prSet/>
      <dgm:spPr/>
      <dgm:t>
        <a:bodyPr/>
        <a:lstStyle/>
        <a:p>
          <a:endParaRPr lang="en-US"/>
        </a:p>
      </dgm:t>
    </dgm:pt>
    <dgm:pt modelId="{65F148BC-4846-46F3-A6C7-41445CD4C293}">
      <dgm:prSet phldrT="[Text]"/>
      <dgm:spPr/>
      <dgm:t>
        <a:bodyPr/>
        <a:lstStyle/>
        <a:p>
          <a:r>
            <a:rPr lang="en-US" dirty="0" smtClean="0"/>
            <a:t>=Centralized action, DBM.</a:t>
          </a:r>
          <a:endParaRPr lang="en-US" dirty="0"/>
        </a:p>
      </dgm:t>
    </dgm:pt>
    <dgm:pt modelId="{916C0897-70DC-44F3-9353-557B87D61286}" type="parTrans" cxnId="{9F3643FD-04B6-42DC-8A5A-6404F8C25822}">
      <dgm:prSet/>
      <dgm:spPr/>
      <dgm:t>
        <a:bodyPr/>
        <a:lstStyle/>
        <a:p>
          <a:endParaRPr lang="en-US"/>
        </a:p>
      </dgm:t>
    </dgm:pt>
    <dgm:pt modelId="{B7BE2DF4-0051-497F-A827-8D5296DC6894}" type="sibTrans" cxnId="{9F3643FD-04B6-42DC-8A5A-6404F8C25822}">
      <dgm:prSet/>
      <dgm:spPr/>
      <dgm:t>
        <a:bodyPr/>
        <a:lstStyle/>
        <a:p>
          <a:endParaRPr lang="en-US"/>
        </a:p>
      </dgm:t>
    </dgm:pt>
    <dgm:pt modelId="{55BB5838-6D84-4AE2-94CF-19B4226529C8}" type="pres">
      <dgm:prSet presAssocID="{31C98A9F-53C1-4C0F-8186-008252B7EBD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4B8738-11CA-445E-9F1F-D8258F9E989B}" type="pres">
      <dgm:prSet presAssocID="{D9D11158-4A70-4B01-ABA6-5134DCF6A484}" presName="composite" presStyleCnt="0"/>
      <dgm:spPr/>
    </dgm:pt>
    <dgm:pt modelId="{81B87B96-6AC8-4202-B228-FEAED916A3CC}" type="pres">
      <dgm:prSet presAssocID="{D9D11158-4A70-4B01-ABA6-5134DCF6A48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EAADC8-BEE6-4B98-AE62-08EE7D519EE1}" type="pres">
      <dgm:prSet presAssocID="{D9D11158-4A70-4B01-ABA6-5134DCF6A484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B9908-8CF4-41E3-8D1C-ABA70DE8248F}" type="pres">
      <dgm:prSet presAssocID="{4BD898AF-9DF3-4405-8D9C-39AEBE3C0CED}" presName="space" presStyleCnt="0"/>
      <dgm:spPr/>
    </dgm:pt>
    <dgm:pt modelId="{59933EED-9EC9-4C10-8F6B-44CEF22DA8D6}" type="pres">
      <dgm:prSet presAssocID="{D7B054E7-F95F-4824-B731-85E0657E8140}" presName="composite" presStyleCnt="0"/>
      <dgm:spPr/>
    </dgm:pt>
    <dgm:pt modelId="{AA9E302B-F021-41AE-B610-F10F94DBD9D2}" type="pres">
      <dgm:prSet presAssocID="{D7B054E7-F95F-4824-B731-85E0657E8140}" presName="parTx" presStyleLbl="alignNode1" presStyleIdx="1" presStyleCnt="2" custLinFactNeighborX="-12190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78832-4839-4EAC-81D6-5FBEC8E4439D}" type="pres">
      <dgm:prSet presAssocID="{D7B054E7-F95F-4824-B731-85E0657E8140}" presName="desTx" presStyleLbl="alignAccFollowNode1" presStyleIdx="1" presStyleCnt="2" custLinFactNeighborX="-1219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3643FD-04B6-42DC-8A5A-6404F8C25822}" srcId="{D7B054E7-F95F-4824-B731-85E0657E8140}" destId="{65F148BC-4846-46F3-A6C7-41445CD4C293}" srcOrd="1" destOrd="0" parTransId="{916C0897-70DC-44F3-9353-557B87D61286}" sibTransId="{B7BE2DF4-0051-497F-A827-8D5296DC6894}"/>
    <dgm:cxn modelId="{92165D1C-3F9A-4576-9880-D090C47535CB}" type="presOf" srcId="{0AD9774C-DC19-45F9-A6F4-AF086C9A8BAC}" destId="{89EAADC8-BEE6-4B98-AE62-08EE7D519EE1}" srcOrd="0" destOrd="3" presId="urn:microsoft.com/office/officeart/2005/8/layout/hList1"/>
    <dgm:cxn modelId="{5569499F-91C3-4470-8554-DF6941ED96F2}" srcId="{D9D11158-4A70-4B01-ABA6-5134DCF6A484}" destId="{8FA2D209-C127-4897-B42E-B64918FFD2F6}" srcOrd="0" destOrd="0" parTransId="{E9F9CCC2-F46E-4773-A32B-FAA38B72E2C0}" sibTransId="{BD86DD58-FA79-4E51-B14B-DA28E65713F9}"/>
    <dgm:cxn modelId="{EB7C9AF1-F8EE-4C8F-BC59-22DCA092E9E5}" type="presOf" srcId="{44877929-814B-46A1-962F-33D886650977}" destId="{89EAADC8-BEE6-4B98-AE62-08EE7D519EE1}" srcOrd="0" destOrd="1" presId="urn:microsoft.com/office/officeart/2005/8/layout/hList1"/>
    <dgm:cxn modelId="{A45AA17D-7418-4006-BA7F-E60F99E83262}" srcId="{D9D11158-4A70-4B01-ABA6-5134DCF6A484}" destId="{96D06E77-9366-4E99-9079-9A0AC6565423}" srcOrd="2" destOrd="0" parTransId="{D8B37E23-765C-4295-A12B-8FF937E02619}" sibTransId="{0235350F-4992-4987-994D-A408DD19FB25}"/>
    <dgm:cxn modelId="{93C431F5-BD14-423C-9A7A-AEFA8A4244C3}" type="presOf" srcId="{D7B054E7-F95F-4824-B731-85E0657E8140}" destId="{AA9E302B-F021-41AE-B610-F10F94DBD9D2}" srcOrd="0" destOrd="0" presId="urn:microsoft.com/office/officeart/2005/8/layout/hList1"/>
    <dgm:cxn modelId="{34059597-CFAD-4CE5-A3D7-B10D8D55DD1B}" srcId="{D9D11158-4A70-4B01-ABA6-5134DCF6A484}" destId="{44877929-814B-46A1-962F-33D886650977}" srcOrd="1" destOrd="0" parTransId="{AFB66D80-E2F5-4112-B12B-6563F16EADB3}" sibTransId="{5502A443-7574-4D6D-BAD2-119280DB73C7}"/>
    <dgm:cxn modelId="{9D942649-B80B-4FB8-930B-26C664D45523}" srcId="{31C98A9F-53C1-4C0F-8186-008252B7EBD0}" destId="{D7B054E7-F95F-4824-B731-85E0657E8140}" srcOrd="1" destOrd="0" parTransId="{83E5764A-E8B6-48F3-B444-71890CD1EC55}" sibTransId="{100573A2-FE81-4E1A-92D5-C6CA5C9B8737}"/>
    <dgm:cxn modelId="{3C05F36C-F418-4962-B820-AE24CF0D206B}" srcId="{D9D11158-4A70-4B01-ABA6-5134DCF6A484}" destId="{0AD9774C-DC19-45F9-A6F4-AF086C9A8BAC}" srcOrd="3" destOrd="0" parTransId="{D97AB4F1-08E5-4641-B13A-FDAB8987AC98}" sibTransId="{AAC7A370-485D-405F-A9BA-F0DAEBFDF9DE}"/>
    <dgm:cxn modelId="{29BF0BD3-CF56-475C-87CA-9AA027E1EAD2}" srcId="{D7B054E7-F95F-4824-B731-85E0657E8140}" destId="{43578A73-42F0-4A5D-B7A9-6F6843CEF108}" srcOrd="0" destOrd="0" parTransId="{00227829-78D0-4F04-A345-42633620D34E}" sibTransId="{A9BDAD41-8BC7-4E4B-9B9B-B1890C83FB10}"/>
    <dgm:cxn modelId="{3CCECBD6-5551-440B-8E1D-1202DEC11EA0}" type="presOf" srcId="{43578A73-42F0-4A5D-B7A9-6F6843CEF108}" destId="{04378832-4839-4EAC-81D6-5FBEC8E4439D}" srcOrd="0" destOrd="0" presId="urn:microsoft.com/office/officeart/2005/8/layout/hList1"/>
    <dgm:cxn modelId="{26CD0EE0-0C55-432A-B9C1-F5252A3A1825}" type="presOf" srcId="{B80B8D29-1A89-4674-B6F3-4B3358B74289}" destId="{89EAADC8-BEE6-4B98-AE62-08EE7D519EE1}" srcOrd="0" destOrd="4" presId="urn:microsoft.com/office/officeart/2005/8/layout/hList1"/>
    <dgm:cxn modelId="{7FA0925A-F58B-4294-9D76-BC596A7E3357}" type="presOf" srcId="{D9D11158-4A70-4B01-ABA6-5134DCF6A484}" destId="{81B87B96-6AC8-4202-B228-FEAED916A3CC}" srcOrd="0" destOrd="0" presId="urn:microsoft.com/office/officeart/2005/8/layout/hList1"/>
    <dgm:cxn modelId="{E4E1F0E1-A764-4C55-8C18-B43BFF436C50}" type="presOf" srcId="{31C98A9F-53C1-4C0F-8186-008252B7EBD0}" destId="{55BB5838-6D84-4AE2-94CF-19B4226529C8}" srcOrd="0" destOrd="0" presId="urn:microsoft.com/office/officeart/2005/8/layout/hList1"/>
    <dgm:cxn modelId="{CBA8335C-937B-4F50-B753-A380C51748C8}" type="presOf" srcId="{96D06E77-9366-4E99-9079-9A0AC6565423}" destId="{89EAADC8-BEE6-4B98-AE62-08EE7D519EE1}" srcOrd="0" destOrd="2" presId="urn:microsoft.com/office/officeart/2005/8/layout/hList1"/>
    <dgm:cxn modelId="{7EF3FC09-AC01-40AA-B685-425A52F43847}" type="presOf" srcId="{65F148BC-4846-46F3-A6C7-41445CD4C293}" destId="{04378832-4839-4EAC-81D6-5FBEC8E4439D}" srcOrd="0" destOrd="1" presId="urn:microsoft.com/office/officeart/2005/8/layout/hList1"/>
    <dgm:cxn modelId="{569EF163-6290-439B-A50D-70E6E1D1DED5}" srcId="{31C98A9F-53C1-4C0F-8186-008252B7EBD0}" destId="{D9D11158-4A70-4B01-ABA6-5134DCF6A484}" srcOrd="0" destOrd="0" parTransId="{68D87338-0B5C-45FB-BD15-3E578269B2D4}" sibTransId="{4BD898AF-9DF3-4405-8D9C-39AEBE3C0CED}"/>
    <dgm:cxn modelId="{BF3C4B65-6748-411E-B9D7-3C4FAB2B6220}" srcId="{D9D11158-4A70-4B01-ABA6-5134DCF6A484}" destId="{B80B8D29-1A89-4674-B6F3-4B3358B74289}" srcOrd="4" destOrd="0" parTransId="{93563E5E-611A-4F5D-A6B6-F44AD4675248}" sibTransId="{07AEE495-266C-47D8-BAF7-53F36EC75E7F}"/>
    <dgm:cxn modelId="{A124C0EC-E514-432E-B4E6-24B70EB68900}" type="presOf" srcId="{8FA2D209-C127-4897-B42E-B64918FFD2F6}" destId="{89EAADC8-BEE6-4B98-AE62-08EE7D519EE1}" srcOrd="0" destOrd="0" presId="urn:microsoft.com/office/officeart/2005/8/layout/hList1"/>
    <dgm:cxn modelId="{D694AE6C-FE82-4834-87DD-E9CFBB75F815}" type="presParOf" srcId="{55BB5838-6D84-4AE2-94CF-19B4226529C8}" destId="{DB4B8738-11CA-445E-9F1F-D8258F9E989B}" srcOrd="0" destOrd="0" presId="urn:microsoft.com/office/officeart/2005/8/layout/hList1"/>
    <dgm:cxn modelId="{99253AAC-4B49-47BF-BD57-DB59E0CA98E8}" type="presParOf" srcId="{DB4B8738-11CA-445E-9F1F-D8258F9E989B}" destId="{81B87B96-6AC8-4202-B228-FEAED916A3CC}" srcOrd="0" destOrd="0" presId="urn:microsoft.com/office/officeart/2005/8/layout/hList1"/>
    <dgm:cxn modelId="{AB5133AA-A275-4E0E-9E5C-A028F8CEBB62}" type="presParOf" srcId="{DB4B8738-11CA-445E-9F1F-D8258F9E989B}" destId="{89EAADC8-BEE6-4B98-AE62-08EE7D519EE1}" srcOrd="1" destOrd="0" presId="urn:microsoft.com/office/officeart/2005/8/layout/hList1"/>
    <dgm:cxn modelId="{37320A9D-3238-43A6-82D7-1EDD4517B6CC}" type="presParOf" srcId="{55BB5838-6D84-4AE2-94CF-19B4226529C8}" destId="{DC2B9908-8CF4-41E3-8D1C-ABA70DE8248F}" srcOrd="1" destOrd="0" presId="urn:microsoft.com/office/officeart/2005/8/layout/hList1"/>
    <dgm:cxn modelId="{4FEAE575-A108-4C4F-B3A0-D507756DCCBB}" type="presParOf" srcId="{55BB5838-6D84-4AE2-94CF-19B4226529C8}" destId="{59933EED-9EC9-4C10-8F6B-44CEF22DA8D6}" srcOrd="2" destOrd="0" presId="urn:microsoft.com/office/officeart/2005/8/layout/hList1"/>
    <dgm:cxn modelId="{AAE8362E-70E3-49A8-85B8-472D7A8C7C11}" type="presParOf" srcId="{59933EED-9EC9-4C10-8F6B-44CEF22DA8D6}" destId="{AA9E302B-F021-41AE-B610-F10F94DBD9D2}" srcOrd="0" destOrd="0" presId="urn:microsoft.com/office/officeart/2005/8/layout/hList1"/>
    <dgm:cxn modelId="{C1252A2A-4DBA-41FD-91A6-038447B27EF7}" type="presParOf" srcId="{59933EED-9EC9-4C10-8F6B-44CEF22DA8D6}" destId="{04378832-4839-4EAC-81D6-5FBEC8E443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119870D-59E6-4FD1-8781-FF12E3BCE42A}" type="doc">
      <dgm:prSet loTypeId="urn:microsoft.com/office/officeart/2005/8/layout/chevron1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FD2AD5-3F93-4982-B87E-BCADD2A7CC9E}">
      <dgm:prSet phldrT="[Text]" custT="1"/>
      <dgm:spPr/>
      <dgm:t>
        <a:bodyPr/>
        <a:lstStyle/>
        <a:p>
          <a:r>
            <a:rPr lang="en-US" sz="2800" strike="noStrike" dirty="0" smtClean="0"/>
            <a:t>Nationalization</a:t>
          </a:r>
          <a:endParaRPr lang="en-US" sz="2800" strike="noStrike" dirty="0"/>
        </a:p>
      </dgm:t>
    </dgm:pt>
    <dgm:pt modelId="{A2767497-37F0-430D-87B9-04DE0E1F7BAF}" type="parTrans" cxnId="{DFDA30E0-0EC0-4122-B35E-80B711F356B3}">
      <dgm:prSet/>
      <dgm:spPr/>
      <dgm:t>
        <a:bodyPr/>
        <a:lstStyle/>
        <a:p>
          <a:endParaRPr lang="en-US" sz="1400"/>
        </a:p>
      </dgm:t>
    </dgm:pt>
    <dgm:pt modelId="{12E93288-91AE-4B18-9A05-BD2BFCB78C8C}" type="sibTrans" cxnId="{DFDA30E0-0EC0-4122-B35E-80B711F356B3}">
      <dgm:prSet/>
      <dgm:spPr/>
      <dgm:t>
        <a:bodyPr/>
        <a:lstStyle/>
        <a:p>
          <a:endParaRPr lang="en-US" sz="1400"/>
        </a:p>
      </dgm:t>
    </dgm:pt>
    <dgm:pt modelId="{0E007F1D-F150-4221-B4FD-BCCBAB0F6ECE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strike="noStrike" dirty="0" smtClean="0"/>
            <a:t>“MERGERS”?</a:t>
          </a:r>
          <a:endParaRPr lang="en-US" sz="2800" strike="noStrike" dirty="0"/>
        </a:p>
      </dgm:t>
    </dgm:pt>
    <dgm:pt modelId="{0ADDF65B-4423-4BAB-A6E2-0C94AD2D8ECD}" type="parTrans" cxnId="{B8167F60-DF35-49F5-8766-22D10C9D7D97}">
      <dgm:prSet/>
      <dgm:spPr/>
      <dgm:t>
        <a:bodyPr/>
        <a:lstStyle/>
        <a:p>
          <a:endParaRPr lang="en-US" sz="1400"/>
        </a:p>
      </dgm:t>
    </dgm:pt>
    <dgm:pt modelId="{EC0BC85E-ABE3-4589-8ABD-4B90F388A7EE}" type="sibTrans" cxnId="{B8167F60-DF35-49F5-8766-22D10C9D7D97}">
      <dgm:prSet/>
      <dgm:spPr/>
      <dgm:t>
        <a:bodyPr/>
        <a:lstStyle/>
        <a:p>
          <a:endParaRPr lang="en-US" sz="1400"/>
        </a:p>
      </dgm:t>
    </dgm:pt>
    <dgm:pt modelId="{58720F39-54F6-4942-92A7-607436015F02}" type="pres">
      <dgm:prSet presAssocID="{A119870D-59E6-4FD1-8781-FF12E3BCE4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E2F585-3909-4C82-8BD9-4DA548B8F41F}" type="pres">
      <dgm:prSet presAssocID="{BBFD2AD5-3F93-4982-B87E-BCADD2A7CC9E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9644B-044B-46D5-80C1-C8BAAE30E0AA}" type="pres">
      <dgm:prSet presAssocID="{12E93288-91AE-4B18-9A05-BD2BFCB78C8C}" presName="parTxOnlySpace" presStyleCnt="0"/>
      <dgm:spPr/>
    </dgm:pt>
    <dgm:pt modelId="{9F4F6366-3E19-49F1-8D0F-DF4A2253D72C}" type="pres">
      <dgm:prSet presAssocID="{0E007F1D-F150-4221-B4FD-BCCBAB0F6ECE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EF2694-0958-4FA1-B9DA-6DBE439B265C}" type="presOf" srcId="{A119870D-59E6-4FD1-8781-FF12E3BCE42A}" destId="{58720F39-54F6-4942-92A7-607436015F02}" srcOrd="0" destOrd="0" presId="urn:microsoft.com/office/officeart/2005/8/layout/chevron1"/>
    <dgm:cxn modelId="{B21A6D86-8328-48B3-B0BD-B9DFC07D30F2}" type="presOf" srcId="{0E007F1D-F150-4221-B4FD-BCCBAB0F6ECE}" destId="{9F4F6366-3E19-49F1-8D0F-DF4A2253D72C}" srcOrd="0" destOrd="0" presId="urn:microsoft.com/office/officeart/2005/8/layout/chevron1"/>
    <dgm:cxn modelId="{DFDA30E0-0EC0-4122-B35E-80B711F356B3}" srcId="{A119870D-59E6-4FD1-8781-FF12E3BCE42A}" destId="{BBFD2AD5-3F93-4982-B87E-BCADD2A7CC9E}" srcOrd="0" destOrd="0" parTransId="{A2767497-37F0-430D-87B9-04DE0E1F7BAF}" sibTransId="{12E93288-91AE-4B18-9A05-BD2BFCB78C8C}"/>
    <dgm:cxn modelId="{1BA632C3-BBCE-45BB-A06B-5F5B27CBA222}" type="presOf" srcId="{BBFD2AD5-3F93-4982-B87E-BCADD2A7CC9E}" destId="{BFE2F585-3909-4C82-8BD9-4DA548B8F41F}" srcOrd="0" destOrd="0" presId="urn:microsoft.com/office/officeart/2005/8/layout/chevron1"/>
    <dgm:cxn modelId="{B8167F60-DF35-49F5-8766-22D10C9D7D97}" srcId="{A119870D-59E6-4FD1-8781-FF12E3BCE42A}" destId="{0E007F1D-F150-4221-B4FD-BCCBAB0F6ECE}" srcOrd="1" destOrd="0" parTransId="{0ADDF65B-4423-4BAB-A6E2-0C94AD2D8ECD}" sibTransId="{EC0BC85E-ABE3-4589-8ABD-4B90F388A7EE}"/>
    <dgm:cxn modelId="{C7D333EC-8077-46CD-9F25-13199B4AE186}" type="presParOf" srcId="{58720F39-54F6-4942-92A7-607436015F02}" destId="{BFE2F585-3909-4C82-8BD9-4DA548B8F41F}" srcOrd="0" destOrd="0" presId="urn:microsoft.com/office/officeart/2005/8/layout/chevron1"/>
    <dgm:cxn modelId="{0BD597C4-9149-4EFB-A394-AA57D2F540BF}" type="presParOf" srcId="{58720F39-54F6-4942-92A7-607436015F02}" destId="{8799644B-044B-46D5-80C1-C8BAAE30E0AA}" srcOrd="1" destOrd="0" presId="urn:microsoft.com/office/officeart/2005/8/layout/chevron1"/>
    <dgm:cxn modelId="{17B76A96-3A41-4645-AB25-5B91C976C004}" type="presParOf" srcId="{58720F39-54F6-4942-92A7-607436015F02}" destId="{9F4F6366-3E19-49F1-8D0F-DF4A2253D72C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16FCAA7-00A2-46C0-9EFD-0183EE514E86}" type="doc">
      <dgm:prSet loTypeId="urn:microsoft.com/office/officeart/2005/8/layout/cycle8" loCatId="cycle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D200849-5FFA-4563-817F-C9B40F13238B}">
      <dgm:prSet phldrT="[Text]"/>
      <dgm:spPr/>
      <dgm:t>
        <a:bodyPr/>
        <a:lstStyle/>
        <a:p>
          <a:r>
            <a:rPr lang="en-US" dirty="0" smtClean="0"/>
            <a:t>Overdraft / loan from bank</a:t>
          </a:r>
          <a:endParaRPr lang="en-US" dirty="0"/>
        </a:p>
      </dgm:t>
    </dgm:pt>
    <dgm:pt modelId="{1AEB1C43-6759-470A-8BDE-C1A6BB8B8546}" type="parTrans" cxnId="{38E4E1BC-1076-462F-9414-68159FF235EA}">
      <dgm:prSet/>
      <dgm:spPr/>
      <dgm:t>
        <a:bodyPr/>
        <a:lstStyle/>
        <a:p>
          <a:endParaRPr lang="en-US"/>
        </a:p>
      </dgm:t>
    </dgm:pt>
    <dgm:pt modelId="{CCD34511-A5D3-4A8D-B5BF-398C2DA7A1AD}" type="sibTrans" cxnId="{38E4E1BC-1076-462F-9414-68159FF235EA}">
      <dgm:prSet/>
      <dgm:spPr/>
      <dgm:t>
        <a:bodyPr/>
        <a:lstStyle/>
        <a:p>
          <a:endParaRPr lang="en-US"/>
        </a:p>
      </dgm:t>
    </dgm:pt>
    <dgm:pt modelId="{26DCAE48-D72C-4558-9FA2-FC45C6291FEC}">
      <dgm:prSet phldrT="[Text]"/>
      <dgm:spPr/>
      <dgm:t>
        <a:bodyPr/>
        <a:lstStyle/>
        <a:p>
          <a:r>
            <a:rPr lang="en-US" dirty="0" smtClean="0"/>
            <a:t>Speculative Investment in land, metals, commodities</a:t>
          </a:r>
          <a:endParaRPr lang="en-US" dirty="0"/>
        </a:p>
      </dgm:t>
    </dgm:pt>
    <dgm:pt modelId="{42C01CBB-59CA-41E1-8029-E34070465648}" type="parTrans" cxnId="{72FDAC4B-7101-4975-B5E1-0B22E84B89B6}">
      <dgm:prSet/>
      <dgm:spPr/>
      <dgm:t>
        <a:bodyPr/>
        <a:lstStyle/>
        <a:p>
          <a:endParaRPr lang="en-US"/>
        </a:p>
      </dgm:t>
    </dgm:pt>
    <dgm:pt modelId="{9AC00A84-D826-4EA1-9365-12F81B7BC7E8}" type="sibTrans" cxnId="{72FDAC4B-7101-4975-B5E1-0B22E84B89B6}">
      <dgm:prSet/>
      <dgm:spPr/>
      <dgm:t>
        <a:bodyPr/>
        <a:lstStyle/>
        <a:p>
          <a:endParaRPr lang="en-US"/>
        </a:p>
      </dgm:t>
    </dgm:pt>
    <dgm:pt modelId="{A3D8A6E8-2938-4B98-B576-FB651408219F}">
      <dgm:prSet phldrT="[Text]"/>
      <dgm:spPr/>
      <dgm:t>
        <a:bodyPr/>
        <a:lstStyle/>
        <a:p>
          <a:r>
            <a:rPr lang="en-US" dirty="0" smtClean="0"/>
            <a:t>Windfall gains</a:t>
          </a:r>
          <a:endParaRPr lang="en-US" dirty="0"/>
        </a:p>
      </dgm:t>
    </dgm:pt>
    <dgm:pt modelId="{FB6EF3F3-6D7C-4076-8429-4CFCC54E99BF}" type="parTrans" cxnId="{E18EED85-EDE7-4BCF-83D7-EF1725AE0A3F}">
      <dgm:prSet/>
      <dgm:spPr/>
      <dgm:t>
        <a:bodyPr/>
        <a:lstStyle/>
        <a:p>
          <a:endParaRPr lang="en-US"/>
        </a:p>
      </dgm:t>
    </dgm:pt>
    <dgm:pt modelId="{62EDE8FB-0399-479D-8B3E-94349F92D5B8}" type="sibTrans" cxnId="{E18EED85-EDE7-4BCF-83D7-EF1725AE0A3F}">
      <dgm:prSet/>
      <dgm:spPr/>
      <dgm:t>
        <a:bodyPr/>
        <a:lstStyle/>
        <a:p>
          <a:endParaRPr lang="en-US"/>
        </a:p>
      </dgm:t>
    </dgm:pt>
    <dgm:pt modelId="{FB2A2EF7-F5AF-4755-8273-9EAA869A02D9}">
      <dgm:prSet phldrT="[Text]"/>
      <dgm:spPr/>
      <dgm:t>
        <a:bodyPr/>
        <a:lstStyle/>
        <a:p>
          <a:r>
            <a:rPr lang="en-US" dirty="0" smtClean="0"/>
            <a:t>Open new companies </a:t>
          </a:r>
          <a:endParaRPr lang="en-US" dirty="0"/>
        </a:p>
      </dgm:t>
    </dgm:pt>
    <dgm:pt modelId="{4196492F-1BE4-4AAB-8308-DEEA135F5966}" type="parTrans" cxnId="{CB53057F-4583-44FA-A528-F4071B5BD147}">
      <dgm:prSet/>
      <dgm:spPr/>
      <dgm:t>
        <a:bodyPr/>
        <a:lstStyle/>
        <a:p>
          <a:endParaRPr lang="en-US"/>
        </a:p>
      </dgm:t>
    </dgm:pt>
    <dgm:pt modelId="{7B9623DE-CACD-42F2-82D4-5C55FD7FA2DA}" type="sibTrans" cxnId="{CB53057F-4583-44FA-A528-F4071B5BD147}">
      <dgm:prSet/>
      <dgm:spPr/>
      <dgm:t>
        <a:bodyPr/>
        <a:lstStyle/>
        <a:p>
          <a:endParaRPr lang="en-US"/>
        </a:p>
      </dgm:t>
    </dgm:pt>
    <dgm:pt modelId="{CAEA93A7-BB83-41EC-9313-8C109C81DCFF}" type="pres">
      <dgm:prSet presAssocID="{516FCAA7-00A2-46C0-9EFD-0183EE514E86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046A39-1716-46D8-B653-5C1FE959E56D}" type="pres">
      <dgm:prSet presAssocID="{516FCAA7-00A2-46C0-9EFD-0183EE514E86}" presName="wedge1" presStyleLbl="node1" presStyleIdx="0" presStyleCnt="4"/>
      <dgm:spPr/>
      <dgm:t>
        <a:bodyPr/>
        <a:lstStyle/>
        <a:p>
          <a:endParaRPr lang="en-US"/>
        </a:p>
      </dgm:t>
    </dgm:pt>
    <dgm:pt modelId="{F4E3F4B3-2EEC-41A0-99F7-91A474D1ED20}" type="pres">
      <dgm:prSet presAssocID="{516FCAA7-00A2-46C0-9EFD-0183EE514E86}" presName="dummy1a" presStyleCnt="0"/>
      <dgm:spPr/>
    </dgm:pt>
    <dgm:pt modelId="{D6233319-F957-49A8-B1D7-4001DE1D608A}" type="pres">
      <dgm:prSet presAssocID="{516FCAA7-00A2-46C0-9EFD-0183EE514E86}" presName="dummy1b" presStyleCnt="0"/>
      <dgm:spPr/>
    </dgm:pt>
    <dgm:pt modelId="{2FF63F90-6EF6-4167-BA74-8668C63E1121}" type="pres">
      <dgm:prSet presAssocID="{516FCAA7-00A2-46C0-9EFD-0183EE514E8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50FE5-2E0E-427F-A259-06D0B7D5EADF}" type="pres">
      <dgm:prSet presAssocID="{516FCAA7-00A2-46C0-9EFD-0183EE514E86}" presName="wedge2" presStyleLbl="node1" presStyleIdx="1" presStyleCnt="4"/>
      <dgm:spPr/>
      <dgm:t>
        <a:bodyPr/>
        <a:lstStyle/>
        <a:p>
          <a:endParaRPr lang="en-US"/>
        </a:p>
      </dgm:t>
    </dgm:pt>
    <dgm:pt modelId="{00394FF3-C688-4167-B650-F27FA8AC01C1}" type="pres">
      <dgm:prSet presAssocID="{516FCAA7-00A2-46C0-9EFD-0183EE514E86}" presName="dummy2a" presStyleCnt="0"/>
      <dgm:spPr/>
    </dgm:pt>
    <dgm:pt modelId="{C28F861E-37AD-4665-924F-B0F7D88E14C1}" type="pres">
      <dgm:prSet presAssocID="{516FCAA7-00A2-46C0-9EFD-0183EE514E86}" presName="dummy2b" presStyleCnt="0"/>
      <dgm:spPr/>
    </dgm:pt>
    <dgm:pt modelId="{59EB23FF-D78C-441C-BC06-401CFC326EFB}" type="pres">
      <dgm:prSet presAssocID="{516FCAA7-00A2-46C0-9EFD-0183EE514E8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9E6FA-729C-4C8B-B413-B754D387A694}" type="pres">
      <dgm:prSet presAssocID="{516FCAA7-00A2-46C0-9EFD-0183EE514E86}" presName="wedge3" presStyleLbl="node1" presStyleIdx="2" presStyleCnt="4"/>
      <dgm:spPr/>
      <dgm:t>
        <a:bodyPr/>
        <a:lstStyle/>
        <a:p>
          <a:endParaRPr lang="en-US"/>
        </a:p>
      </dgm:t>
    </dgm:pt>
    <dgm:pt modelId="{47642595-0183-4C67-99AC-18CC230483AB}" type="pres">
      <dgm:prSet presAssocID="{516FCAA7-00A2-46C0-9EFD-0183EE514E86}" presName="dummy3a" presStyleCnt="0"/>
      <dgm:spPr/>
    </dgm:pt>
    <dgm:pt modelId="{7634249C-0464-48D9-A5A6-664A31DB187E}" type="pres">
      <dgm:prSet presAssocID="{516FCAA7-00A2-46C0-9EFD-0183EE514E86}" presName="dummy3b" presStyleCnt="0"/>
      <dgm:spPr/>
    </dgm:pt>
    <dgm:pt modelId="{2DB55887-9095-4130-961E-25E1C02BE948}" type="pres">
      <dgm:prSet presAssocID="{516FCAA7-00A2-46C0-9EFD-0183EE514E8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2368C0-B017-48CF-8B81-873A900F6051}" type="pres">
      <dgm:prSet presAssocID="{516FCAA7-00A2-46C0-9EFD-0183EE514E86}" presName="wedge4" presStyleLbl="node1" presStyleIdx="3" presStyleCnt="4"/>
      <dgm:spPr/>
      <dgm:t>
        <a:bodyPr/>
        <a:lstStyle/>
        <a:p>
          <a:endParaRPr lang="en-US"/>
        </a:p>
      </dgm:t>
    </dgm:pt>
    <dgm:pt modelId="{71F0F212-5369-44D6-AA54-913AA43AFB36}" type="pres">
      <dgm:prSet presAssocID="{516FCAA7-00A2-46C0-9EFD-0183EE514E86}" presName="dummy4a" presStyleCnt="0"/>
      <dgm:spPr/>
    </dgm:pt>
    <dgm:pt modelId="{88290EF8-E4BF-497B-A77A-1BB9954C35EE}" type="pres">
      <dgm:prSet presAssocID="{516FCAA7-00A2-46C0-9EFD-0183EE514E86}" presName="dummy4b" presStyleCnt="0"/>
      <dgm:spPr/>
    </dgm:pt>
    <dgm:pt modelId="{87DB6F31-6540-44FA-8978-8C38064AA82D}" type="pres">
      <dgm:prSet presAssocID="{516FCAA7-00A2-46C0-9EFD-0183EE514E8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BC4376-7F82-449F-AC5E-16E52089011D}" type="pres">
      <dgm:prSet presAssocID="{CCD34511-A5D3-4A8D-B5BF-398C2DA7A1AD}" presName="arrowWedge1" presStyleLbl="fgSibTrans2D1" presStyleIdx="0" presStyleCnt="4"/>
      <dgm:spPr/>
    </dgm:pt>
    <dgm:pt modelId="{E93A15B4-4E65-4ECF-8ACA-1F2B89BAFA42}" type="pres">
      <dgm:prSet presAssocID="{9AC00A84-D826-4EA1-9365-12F81B7BC7E8}" presName="arrowWedge2" presStyleLbl="fgSibTrans2D1" presStyleIdx="1" presStyleCnt="4"/>
      <dgm:spPr/>
    </dgm:pt>
    <dgm:pt modelId="{6BB0F166-076A-439B-B9EC-98A3841497E3}" type="pres">
      <dgm:prSet presAssocID="{62EDE8FB-0399-479D-8B3E-94349F92D5B8}" presName="arrowWedge3" presStyleLbl="fgSibTrans2D1" presStyleIdx="2" presStyleCnt="4"/>
      <dgm:spPr/>
    </dgm:pt>
    <dgm:pt modelId="{7B2ECAFC-2E79-4C29-BF2D-F9980B089361}" type="pres">
      <dgm:prSet presAssocID="{7B9623DE-CACD-42F2-82D4-5C55FD7FA2DA}" presName="arrowWedge4" presStyleLbl="fgSibTrans2D1" presStyleIdx="3" presStyleCnt="4"/>
      <dgm:spPr/>
    </dgm:pt>
  </dgm:ptLst>
  <dgm:cxnLst>
    <dgm:cxn modelId="{33E33E0C-92D9-4F0C-8369-138AA54D07A8}" type="presOf" srcId="{26DCAE48-D72C-4558-9FA2-FC45C6291FEC}" destId="{FF850FE5-2E0E-427F-A259-06D0B7D5EADF}" srcOrd="0" destOrd="0" presId="urn:microsoft.com/office/officeart/2005/8/layout/cycle8"/>
    <dgm:cxn modelId="{76872FF1-4982-408B-AD67-8411C8F1BB91}" type="presOf" srcId="{A3D8A6E8-2938-4B98-B576-FB651408219F}" destId="{2DB55887-9095-4130-961E-25E1C02BE948}" srcOrd="1" destOrd="0" presId="urn:microsoft.com/office/officeart/2005/8/layout/cycle8"/>
    <dgm:cxn modelId="{72FDAC4B-7101-4975-B5E1-0B22E84B89B6}" srcId="{516FCAA7-00A2-46C0-9EFD-0183EE514E86}" destId="{26DCAE48-D72C-4558-9FA2-FC45C6291FEC}" srcOrd="1" destOrd="0" parTransId="{42C01CBB-59CA-41E1-8029-E34070465648}" sibTransId="{9AC00A84-D826-4EA1-9365-12F81B7BC7E8}"/>
    <dgm:cxn modelId="{073EB2DC-0839-4E45-B3F8-44F60AE64544}" type="presOf" srcId="{516FCAA7-00A2-46C0-9EFD-0183EE514E86}" destId="{CAEA93A7-BB83-41EC-9313-8C109C81DCFF}" srcOrd="0" destOrd="0" presId="urn:microsoft.com/office/officeart/2005/8/layout/cycle8"/>
    <dgm:cxn modelId="{39291254-15C6-4AA4-94CA-6BE1145DC2C9}" type="presOf" srcId="{FB2A2EF7-F5AF-4755-8273-9EAA869A02D9}" destId="{A82368C0-B017-48CF-8B81-873A900F6051}" srcOrd="0" destOrd="0" presId="urn:microsoft.com/office/officeart/2005/8/layout/cycle8"/>
    <dgm:cxn modelId="{E18EED85-EDE7-4BCF-83D7-EF1725AE0A3F}" srcId="{516FCAA7-00A2-46C0-9EFD-0183EE514E86}" destId="{A3D8A6E8-2938-4B98-B576-FB651408219F}" srcOrd="2" destOrd="0" parTransId="{FB6EF3F3-6D7C-4076-8429-4CFCC54E99BF}" sibTransId="{62EDE8FB-0399-479D-8B3E-94349F92D5B8}"/>
    <dgm:cxn modelId="{403129F9-0552-4CD6-B58C-EBAA97836AC9}" type="presOf" srcId="{26DCAE48-D72C-4558-9FA2-FC45C6291FEC}" destId="{59EB23FF-D78C-441C-BC06-401CFC326EFB}" srcOrd="1" destOrd="0" presId="urn:microsoft.com/office/officeart/2005/8/layout/cycle8"/>
    <dgm:cxn modelId="{6669E032-83EA-4FA0-B196-D95720C5D161}" type="presOf" srcId="{FB2A2EF7-F5AF-4755-8273-9EAA869A02D9}" destId="{87DB6F31-6540-44FA-8978-8C38064AA82D}" srcOrd="1" destOrd="0" presId="urn:microsoft.com/office/officeart/2005/8/layout/cycle8"/>
    <dgm:cxn modelId="{71946BCF-7EFD-45C9-A6DE-DD58C98A3715}" type="presOf" srcId="{A3D8A6E8-2938-4B98-B576-FB651408219F}" destId="{46C9E6FA-729C-4C8B-B413-B754D387A694}" srcOrd="0" destOrd="0" presId="urn:microsoft.com/office/officeart/2005/8/layout/cycle8"/>
    <dgm:cxn modelId="{80E9F3D9-95C1-4ADD-9BFE-2EEC2DD5F1EA}" type="presOf" srcId="{1D200849-5FFA-4563-817F-C9B40F13238B}" destId="{52046A39-1716-46D8-B653-5C1FE959E56D}" srcOrd="0" destOrd="0" presId="urn:microsoft.com/office/officeart/2005/8/layout/cycle8"/>
    <dgm:cxn modelId="{2E837411-FB27-4917-A31C-2A7D68CBEC69}" type="presOf" srcId="{1D200849-5FFA-4563-817F-C9B40F13238B}" destId="{2FF63F90-6EF6-4167-BA74-8668C63E1121}" srcOrd="1" destOrd="0" presId="urn:microsoft.com/office/officeart/2005/8/layout/cycle8"/>
    <dgm:cxn modelId="{CB53057F-4583-44FA-A528-F4071B5BD147}" srcId="{516FCAA7-00A2-46C0-9EFD-0183EE514E86}" destId="{FB2A2EF7-F5AF-4755-8273-9EAA869A02D9}" srcOrd="3" destOrd="0" parTransId="{4196492F-1BE4-4AAB-8308-DEEA135F5966}" sibTransId="{7B9623DE-CACD-42F2-82D4-5C55FD7FA2DA}"/>
    <dgm:cxn modelId="{38E4E1BC-1076-462F-9414-68159FF235EA}" srcId="{516FCAA7-00A2-46C0-9EFD-0183EE514E86}" destId="{1D200849-5FFA-4563-817F-C9B40F13238B}" srcOrd="0" destOrd="0" parTransId="{1AEB1C43-6759-470A-8BDE-C1A6BB8B8546}" sibTransId="{CCD34511-A5D3-4A8D-B5BF-398C2DA7A1AD}"/>
    <dgm:cxn modelId="{93055F99-49C8-43CB-A6A6-51E6C54BCDC5}" type="presParOf" srcId="{CAEA93A7-BB83-41EC-9313-8C109C81DCFF}" destId="{52046A39-1716-46D8-B653-5C1FE959E56D}" srcOrd="0" destOrd="0" presId="urn:microsoft.com/office/officeart/2005/8/layout/cycle8"/>
    <dgm:cxn modelId="{EE8C3FFC-A436-4E4B-AB60-E6E616A5CBB3}" type="presParOf" srcId="{CAEA93A7-BB83-41EC-9313-8C109C81DCFF}" destId="{F4E3F4B3-2EEC-41A0-99F7-91A474D1ED20}" srcOrd="1" destOrd="0" presId="urn:microsoft.com/office/officeart/2005/8/layout/cycle8"/>
    <dgm:cxn modelId="{47307E6E-E980-46BA-992D-BF980CA84C17}" type="presParOf" srcId="{CAEA93A7-BB83-41EC-9313-8C109C81DCFF}" destId="{D6233319-F957-49A8-B1D7-4001DE1D608A}" srcOrd="2" destOrd="0" presId="urn:microsoft.com/office/officeart/2005/8/layout/cycle8"/>
    <dgm:cxn modelId="{B450A798-6DA4-4DA9-9768-595752E64901}" type="presParOf" srcId="{CAEA93A7-BB83-41EC-9313-8C109C81DCFF}" destId="{2FF63F90-6EF6-4167-BA74-8668C63E1121}" srcOrd="3" destOrd="0" presId="urn:microsoft.com/office/officeart/2005/8/layout/cycle8"/>
    <dgm:cxn modelId="{4DD606A5-A694-469B-B0E2-A5C2B34D9B63}" type="presParOf" srcId="{CAEA93A7-BB83-41EC-9313-8C109C81DCFF}" destId="{FF850FE5-2E0E-427F-A259-06D0B7D5EADF}" srcOrd="4" destOrd="0" presId="urn:microsoft.com/office/officeart/2005/8/layout/cycle8"/>
    <dgm:cxn modelId="{090DDA37-0615-4B64-95CC-695B7FEC82DA}" type="presParOf" srcId="{CAEA93A7-BB83-41EC-9313-8C109C81DCFF}" destId="{00394FF3-C688-4167-B650-F27FA8AC01C1}" srcOrd="5" destOrd="0" presId="urn:microsoft.com/office/officeart/2005/8/layout/cycle8"/>
    <dgm:cxn modelId="{420650CA-C2FF-496D-96BB-D958E722C099}" type="presParOf" srcId="{CAEA93A7-BB83-41EC-9313-8C109C81DCFF}" destId="{C28F861E-37AD-4665-924F-B0F7D88E14C1}" srcOrd="6" destOrd="0" presId="urn:microsoft.com/office/officeart/2005/8/layout/cycle8"/>
    <dgm:cxn modelId="{408D046F-DA9B-454B-997A-56A875738FD4}" type="presParOf" srcId="{CAEA93A7-BB83-41EC-9313-8C109C81DCFF}" destId="{59EB23FF-D78C-441C-BC06-401CFC326EFB}" srcOrd="7" destOrd="0" presId="urn:microsoft.com/office/officeart/2005/8/layout/cycle8"/>
    <dgm:cxn modelId="{000329EF-A75A-4147-B21C-8EBC906D3ED5}" type="presParOf" srcId="{CAEA93A7-BB83-41EC-9313-8C109C81DCFF}" destId="{46C9E6FA-729C-4C8B-B413-B754D387A694}" srcOrd="8" destOrd="0" presId="urn:microsoft.com/office/officeart/2005/8/layout/cycle8"/>
    <dgm:cxn modelId="{6E312DDF-E380-41BC-9CB0-9917F875748F}" type="presParOf" srcId="{CAEA93A7-BB83-41EC-9313-8C109C81DCFF}" destId="{47642595-0183-4C67-99AC-18CC230483AB}" srcOrd="9" destOrd="0" presId="urn:microsoft.com/office/officeart/2005/8/layout/cycle8"/>
    <dgm:cxn modelId="{51DEEAB2-0B4F-4A00-BF1D-638ADA33AED9}" type="presParOf" srcId="{CAEA93A7-BB83-41EC-9313-8C109C81DCFF}" destId="{7634249C-0464-48D9-A5A6-664A31DB187E}" srcOrd="10" destOrd="0" presId="urn:microsoft.com/office/officeart/2005/8/layout/cycle8"/>
    <dgm:cxn modelId="{71756306-1A95-45C8-9B88-10B6FD33D08A}" type="presParOf" srcId="{CAEA93A7-BB83-41EC-9313-8C109C81DCFF}" destId="{2DB55887-9095-4130-961E-25E1C02BE948}" srcOrd="11" destOrd="0" presId="urn:microsoft.com/office/officeart/2005/8/layout/cycle8"/>
    <dgm:cxn modelId="{B361B632-5554-4F48-80F2-578CF20846A5}" type="presParOf" srcId="{CAEA93A7-BB83-41EC-9313-8C109C81DCFF}" destId="{A82368C0-B017-48CF-8B81-873A900F6051}" srcOrd="12" destOrd="0" presId="urn:microsoft.com/office/officeart/2005/8/layout/cycle8"/>
    <dgm:cxn modelId="{4BDC4A4E-0321-45A5-AF78-4D093D6BAEF5}" type="presParOf" srcId="{CAEA93A7-BB83-41EC-9313-8C109C81DCFF}" destId="{71F0F212-5369-44D6-AA54-913AA43AFB36}" srcOrd="13" destOrd="0" presId="urn:microsoft.com/office/officeart/2005/8/layout/cycle8"/>
    <dgm:cxn modelId="{0EA34255-E052-42AA-9B0B-6F04A013CE63}" type="presParOf" srcId="{CAEA93A7-BB83-41EC-9313-8C109C81DCFF}" destId="{88290EF8-E4BF-497B-A77A-1BB9954C35EE}" srcOrd="14" destOrd="0" presId="urn:microsoft.com/office/officeart/2005/8/layout/cycle8"/>
    <dgm:cxn modelId="{08BF3F01-EB58-426B-9DDE-16470EB56F4F}" type="presParOf" srcId="{CAEA93A7-BB83-41EC-9313-8C109C81DCFF}" destId="{87DB6F31-6540-44FA-8978-8C38064AA82D}" srcOrd="15" destOrd="0" presId="urn:microsoft.com/office/officeart/2005/8/layout/cycle8"/>
    <dgm:cxn modelId="{20BC553C-21AB-4797-9FF3-426D78C6E8D4}" type="presParOf" srcId="{CAEA93A7-BB83-41EC-9313-8C109C81DCFF}" destId="{33BC4376-7F82-449F-AC5E-16E52089011D}" srcOrd="16" destOrd="0" presId="urn:microsoft.com/office/officeart/2005/8/layout/cycle8"/>
    <dgm:cxn modelId="{3285C4E6-4BE6-4ECC-91E5-A9DC8A21A8EB}" type="presParOf" srcId="{CAEA93A7-BB83-41EC-9313-8C109C81DCFF}" destId="{E93A15B4-4E65-4ECF-8ACA-1F2B89BAFA42}" srcOrd="17" destOrd="0" presId="urn:microsoft.com/office/officeart/2005/8/layout/cycle8"/>
    <dgm:cxn modelId="{D65E03AB-0445-4C7D-89EC-458C1FB8BD20}" type="presParOf" srcId="{CAEA93A7-BB83-41EC-9313-8C109C81DCFF}" destId="{6BB0F166-076A-439B-B9EC-98A3841497E3}" srcOrd="18" destOrd="0" presId="urn:microsoft.com/office/officeart/2005/8/layout/cycle8"/>
    <dgm:cxn modelId="{392E2184-7A60-4CF7-AB3A-58A31BE9C014}" type="presParOf" srcId="{CAEA93A7-BB83-41EC-9313-8C109C81DCFF}" destId="{7B2ECAFC-2E79-4C29-BF2D-F9980B089361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B52C9C7-B5C1-48A6-B669-7D8E8444C3F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F1B83D-4AC4-4EF5-9BCB-097888B6E816}">
      <dgm:prSet phldrT="[Text]"/>
      <dgm:spPr/>
      <dgm:t>
        <a:bodyPr/>
        <a:lstStyle/>
        <a:p>
          <a:r>
            <a:rPr lang="en-US" dirty="0" smtClean="0"/>
            <a:t>NEXUS between Banks and Industrialists</a:t>
          </a:r>
          <a:endParaRPr lang="en-US" dirty="0"/>
        </a:p>
      </dgm:t>
    </dgm:pt>
    <dgm:pt modelId="{E90EDB48-2CD8-4D5B-AE6E-A7B6DD22BF34}" type="parTrans" cxnId="{5C37793A-6D6A-47DE-96A5-AE00A5C5529E}">
      <dgm:prSet/>
      <dgm:spPr/>
      <dgm:t>
        <a:bodyPr/>
        <a:lstStyle/>
        <a:p>
          <a:endParaRPr lang="en-US"/>
        </a:p>
      </dgm:t>
    </dgm:pt>
    <dgm:pt modelId="{674EE92E-E606-4AA0-94B9-89E13A1883AA}" type="sibTrans" cxnId="{5C37793A-6D6A-47DE-96A5-AE00A5C5529E}">
      <dgm:prSet/>
      <dgm:spPr/>
      <dgm:t>
        <a:bodyPr/>
        <a:lstStyle/>
        <a:p>
          <a:endParaRPr lang="en-US"/>
        </a:p>
      </dgm:t>
    </dgm:pt>
    <dgm:pt modelId="{D0F9A746-5901-4CC7-8A38-089AFE59BBB0}">
      <dgm:prSet phldrT="[Text]"/>
      <dgm:spPr/>
      <dgm:t>
        <a:bodyPr/>
        <a:lstStyle/>
        <a:p>
          <a:r>
            <a:rPr lang="en-US" dirty="0" smtClean="0"/>
            <a:t>‘50-1963: 188 people were in board of top 20 banks, 1452 companies, and numerous insurance, finance companies, NGO, trust.</a:t>
          </a:r>
          <a:endParaRPr lang="en-US" dirty="0"/>
        </a:p>
      </dgm:t>
    </dgm:pt>
    <dgm:pt modelId="{13524193-6BE4-42BB-9E26-F328AB9B3A16}" type="parTrans" cxnId="{91FDFD0F-D4B0-4699-ACAA-0F45457C2ACB}">
      <dgm:prSet/>
      <dgm:spPr/>
      <dgm:t>
        <a:bodyPr/>
        <a:lstStyle/>
        <a:p>
          <a:endParaRPr lang="en-US"/>
        </a:p>
      </dgm:t>
    </dgm:pt>
    <dgm:pt modelId="{82991E85-7887-47CD-8573-24083707F1FE}" type="sibTrans" cxnId="{91FDFD0F-D4B0-4699-ACAA-0F45457C2ACB}">
      <dgm:prSet/>
      <dgm:spPr/>
      <dgm:t>
        <a:bodyPr/>
        <a:lstStyle/>
        <a:p>
          <a:endParaRPr lang="en-US"/>
        </a:p>
      </dgm:t>
    </dgm:pt>
    <dgm:pt modelId="{4E3AC4CE-0214-418D-8458-3A4A494A3EA0}">
      <dgm:prSet phldrT="[Text]"/>
      <dgm:spPr/>
      <dgm:t>
        <a:bodyPr/>
        <a:lstStyle/>
        <a:p>
          <a:r>
            <a:rPr lang="en-US" dirty="0" smtClean="0"/>
            <a:t>Financial Inclusion </a:t>
          </a:r>
          <a:endParaRPr lang="en-US" dirty="0"/>
        </a:p>
      </dgm:t>
    </dgm:pt>
    <dgm:pt modelId="{077D0EEF-BDEC-42ED-99E5-DB57B2E07ED5}" type="parTrans" cxnId="{5DA965F8-FC0E-405F-BC57-1EA82BDE0D9A}">
      <dgm:prSet/>
      <dgm:spPr/>
      <dgm:t>
        <a:bodyPr/>
        <a:lstStyle/>
        <a:p>
          <a:endParaRPr lang="en-US"/>
        </a:p>
      </dgm:t>
    </dgm:pt>
    <dgm:pt modelId="{E5AF3408-CEEE-4F1D-8BB7-B8A7A0BD1301}" type="sibTrans" cxnId="{5DA965F8-FC0E-405F-BC57-1EA82BDE0D9A}">
      <dgm:prSet/>
      <dgm:spPr/>
      <dgm:t>
        <a:bodyPr/>
        <a:lstStyle/>
        <a:p>
          <a:endParaRPr lang="en-US"/>
        </a:p>
      </dgm:t>
    </dgm:pt>
    <dgm:pt modelId="{19BF8126-1B7A-40E7-9802-2C1A0E5A32CE}">
      <dgm:prSet/>
      <dgm:spPr/>
      <dgm:t>
        <a:bodyPr/>
        <a:lstStyle/>
        <a:p>
          <a:r>
            <a:rPr lang="x-none" u="sng" dirty="0" smtClean="0"/>
            <a:t>Reckless lending </a:t>
          </a:r>
          <a:r>
            <a:rPr lang="x-none" dirty="0" smtClean="0"/>
            <a:t>to director</a:t>
          </a:r>
          <a:r>
            <a:rPr lang="en-US" dirty="0" smtClean="0"/>
            <a:t>s and their firms.</a:t>
          </a:r>
        </a:p>
      </dgm:t>
    </dgm:pt>
    <dgm:pt modelId="{3DA28DAF-DDF1-4E77-A02E-1B9660FC6B32}" type="parTrans" cxnId="{39BC9716-8864-4695-9303-D59FD5FB0D1E}">
      <dgm:prSet/>
      <dgm:spPr/>
      <dgm:t>
        <a:bodyPr/>
        <a:lstStyle/>
        <a:p>
          <a:endParaRPr lang="en-US"/>
        </a:p>
      </dgm:t>
    </dgm:pt>
    <dgm:pt modelId="{09A723D1-88A6-4E3E-A8BC-5C1F8CC16BC6}" type="sibTrans" cxnId="{39BC9716-8864-4695-9303-D59FD5FB0D1E}">
      <dgm:prSet/>
      <dgm:spPr/>
      <dgm:t>
        <a:bodyPr/>
        <a:lstStyle/>
        <a:p>
          <a:endParaRPr lang="en-US"/>
        </a:p>
      </dgm:t>
    </dgm:pt>
    <dgm:pt modelId="{140E48E8-E161-4A41-B91C-F696A85F88AC}">
      <dgm:prSet/>
      <dgm:spPr/>
      <dgm:t>
        <a:bodyPr/>
        <a:lstStyle/>
        <a:p>
          <a:r>
            <a:rPr lang="en-US" dirty="0" smtClean="0"/>
            <a:t>So, Banks f</a:t>
          </a:r>
          <a:r>
            <a:rPr lang="x-none" dirty="0" smtClean="0"/>
            <a:t>ail</a:t>
          </a:r>
          <a:r>
            <a:rPr lang="en-US" dirty="0" err="1" smtClean="0"/>
            <a:t>ed</a:t>
          </a:r>
          <a:r>
            <a:rPr lang="en-US" dirty="0" smtClean="0"/>
            <a:t> </a:t>
          </a:r>
          <a:r>
            <a:rPr lang="x-none" dirty="0" smtClean="0"/>
            <a:t>frequently</a:t>
          </a:r>
          <a:r>
            <a:rPr lang="en-US" dirty="0" smtClean="0"/>
            <a:t>, </a:t>
          </a:r>
          <a:r>
            <a:rPr lang="x-none" dirty="0" smtClean="0"/>
            <a:t>even RBI close down unviable banks.-&gt; </a:t>
          </a:r>
          <a:r>
            <a:rPr lang="x-none" u="sng" dirty="0" smtClean="0"/>
            <a:t>actually decline in the no. of branches</a:t>
          </a:r>
          <a:r>
            <a:rPr lang="en-US" u="sng" dirty="0" smtClean="0"/>
            <a:t> in this phase!</a:t>
          </a:r>
          <a:endParaRPr lang="en-US" dirty="0" smtClean="0"/>
        </a:p>
      </dgm:t>
    </dgm:pt>
    <dgm:pt modelId="{29B3F988-B6D9-425B-BED9-3016094F9250}" type="parTrans" cxnId="{9557FE62-A63A-4DDB-9AD5-806E42C09ED7}">
      <dgm:prSet/>
      <dgm:spPr/>
      <dgm:t>
        <a:bodyPr/>
        <a:lstStyle/>
        <a:p>
          <a:endParaRPr lang="en-US"/>
        </a:p>
      </dgm:t>
    </dgm:pt>
    <dgm:pt modelId="{7F3C806C-7586-4E47-B4DF-701155D2B816}" type="sibTrans" cxnId="{9557FE62-A63A-4DDB-9AD5-806E42C09ED7}">
      <dgm:prSet/>
      <dgm:spPr/>
      <dgm:t>
        <a:bodyPr/>
        <a:lstStyle/>
        <a:p>
          <a:endParaRPr lang="en-US"/>
        </a:p>
      </dgm:t>
    </dgm:pt>
    <dgm:pt modelId="{E5A77144-2F83-4F6D-9F21-C182BE3D8A54}">
      <dgm:prSet phldrT="[Text]"/>
      <dgm:spPr/>
      <dgm:t>
        <a:bodyPr/>
        <a:lstStyle/>
        <a:p>
          <a:r>
            <a:rPr lang="en-US" dirty="0" smtClean="0"/>
            <a:t>Free India was Poor India: deposits growth low, so, </a:t>
          </a:r>
          <a:r>
            <a:rPr lang="x-none" dirty="0" smtClean="0"/>
            <a:t>Private baks unwilling to open in small areas- can't recover money till long.</a:t>
          </a:r>
          <a:endParaRPr lang="en-US" dirty="0"/>
        </a:p>
      </dgm:t>
    </dgm:pt>
    <dgm:pt modelId="{AF586673-BA1E-490E-B68B-DC267021DC37}" type="parTrans" cxnId="{3F2F5035-1030-4543-901B-EE27D9C2B053}">
      <dgm:prSet/>
      <dgm:spPr/>
      <dgm:t>
        <a:bodyPr/>
        <a:lstStyle/>
        <a:p>
          <a:endParaRPr lang="en-US"/>
        </a:p>
      </dgm:t>
    </dgm:pt>
    <dgm:pt modelId="{F1769DEC-1ED6-403C-926E-EFA6C5F0E468}" type="sibTrans" cxnId="{3F2F5035-1030-4543-901B-EE27D9C2B053}">
      <dgm:prSet/>
      <dgm:spPr/>
      <dgm:t>
        <a:bodyPr/>
        <a:lstStyle/>
        <a:p>
          <a:endParaRPr lang="en-US"/>
        </a:p>
      </dgm:t>
    </dgm:pt>
    <dgm:pt modelId="{641FB666-B74B-4CE0-B0A5-600CA07F5753}">
      <dgm:prSet phldrT="[Text]"/>
      <dgm:spPr/>
      <dgm:t>
        <a:bodyPr/>
        <a:lstStyle/>
        <a:p>
          <a:r>
            <a:rPr lang="en-US" dirty="0" smtClean="0"/>
            <a:t>Financial inclusion of poor, farmers, MSME…X</a:t>
          </a:r>
          <a:endParaRPr lang="en-US" dirty="0"/>
        </a:p>
      </dgm:t>
    </dgm:pt>
    <dgm:pt modelId="{D1B80697-0BDD-449D-96A2-2EE806F82C19}" type="parTrans" cxnId="{8B3125CE-A945-4C1E-8798-F0C0DDBFD129}">
      <dgm:prSet/>
      <dgm:spPr/>
      <dgm:t>
        <a:bodyPr/>
        <a:lstStyle/>
        <a:p>
          <a:endParaRPr lang="en-US"/>
        </a:p>
      </dgm:t>
    </dgm:pt>
    <dgm:pt modelId="{B9DFC64A-AF07-4CA1-9ACE-C8F611775603}" type="sibTrans" cxnId="{8B3125CE-A945-4C1E-8798-F0C0DDBFD129}">
      <dgm:prSet/>
      <dgm:spPr/>
      <dgm:t>
        <a:bodyPr/>
        <a:lstStyle/>
        <a:p>
          <a:endParaRPr lang="en-US"/>
        </a:p>
      </dgm:t>
    </dgm:pt>
    <dgm:pt modelId="{5D913987-EBB8-4BC3-A6EC-B2F3905D1662}">
      <dgm:prSet phldrT="[Text]"/>
      <dgm:spPr/>
      <dgm:t>
        <a:bodyPr/>
        <a:lstStyle/>
        <a:p>
          <a:r>
            <a:rPr lang="en-US" dirty="0" smtClean="0"/>
            <a:t>Private banks helped in FYP targets….X</a:t>
          </a:r>
          <a:endParaRPr lang="en-US" dirty="0"/>
        </a:p>
      </dgm:t>
    </dgm:pt>
    <dgm:pt modelId="{B1B715D9-4194-4F71-A904-36BEB585CFAB}" type="parTrans" cxnId="{2791C806-E013-48B5-AF63-4EDEE17459A2}">
      <dgm:prSet/>
      <dgm:spPr/>
      <dgm:t>
        <a:bodyPr/>
        <a:lstStyle/>
        <a:p>
          <a:endParaRPr lang="en-US"/>
        </a:p>
      </dgm:t>
    </dgm:pt>
    <dgm:pt modelId="{F81BE880-134E-49E2-A485-A171196452EE}" type="sibTrans" cxnId="{2791C806-E013-48B5-AF63-4EDEE17459A2}">
      <dgm:prSet/>
      <dgm:spPr/>
      <dgm:t>
        <a:bodyPr/>
        <a:lstStyle/>
        <a:p>
          <a:endParaRPr lang="en-US"/>
        </a:p>
      </dgm:t>
    </dgm:pt>
    <dgm:pt modelId="{41E6DDDF-F894-4389-A947-E25C1975553D}" type="pres">
      <dgm:prSet presAssocID="{2B52C9C7-B5C1-48A6-B669-7D8E8444C3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29564A-6FAE-4F41-A4C9-F33C37005E15}" type="pres">
      <dgm:prSet presAssocID="{DBF1B83D-4AC4-4EF5-9BCB-097888B6E816}" presName="composite" presStyleCnt="0"/>
      <dgm:spPr/>
    </dgm:pt>
    <dgm:pt modelId="{BBE3B353-D6C7-48B4-86A5-A1C246565693}" type="pres">
      <dgm:prSet presAssocID="{DBF1B83D-4AC4-4EF5-9BCB-097888B6E81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B176C-2833-41EF-B0D5-B3AC27ACE9FB}" type="pres">
      <dgm:prSet presAssocID="{DBF1B83D-4AC4-4EF5-9BCB-097888B6E81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B1E504-174E-465E-A765-01DC2CECA183}" type="pres">
      <dgm:prSet presAssocID="{674EE92E-E606-4AA0-94B9-89E13A1883AA}" presName="space" presStyleCnt="0"/>
      <dgm:spPr/>
    </dgm:pt>
    <dgm:pt modelId="{D85E482A-FD2A-4E5B-9E60-508338CFABF2}" type="pres">
      <dgm:prSet presAssocID="{4E3AC4CE-0214-418D-8458-3A4A494A3EA0}" presName="composite" presStyleCnt="0"/>
      <dgm:spPr/>
    </dgm:pt>
    <dgm:pt modelId="{FDE88B65-6296-4697-99CB-F34909E1AE85}" type="pres">
      <dgm:prSet presAssocID="{4E3AC4CE-0214-418D-8458-3A4A494A3EA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EE416E-3ADF-48A0-8DFD-8B856918E800}" type="pres">
      <dgm:prSet presAssocID="{4E3AC4CE-0214-418D-8458-3A4A494A3EA0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BC9716-8864-4695-9303-D59FD5FB0D1E}" srcId="{DBF1B83D-4AC4-4EF5-9BCB-097888B6E816}" destId="{19BF8126-1B7A-40E7-9802-2C1A0E5A32CE}" srcOrd="1" destOrd="0" parTransId="{3DA28DAF-DDF1-4E77-A02E-1B9660FC6B32}" sibTransId="{09A723D1-88A6-4E3E-A8BC-5C1F8CC16BC6}"/>
    <dgm:cxn modelId="{50492754-C645-4D04-BFDF-0FCE63A84949}" type="presOf" srcId="{19BF8126-1B7A-40E7-9802-2C1A0E5A32CE}" destId="{B28B176C-2833-41EF-B0D5-B3AC27ACE9FB}" srcOrd="0" destOrd="1" presId="urn:microsoft.com/office/officeart/2005/8/layout/hList1"/>
    <dgm:cxn modelId="{B3BCF586-39C7-4EB0-952D-072075622E90}" type="presOf" srcId="{4E3AC4CE-0214-418D-8458-3A4A494A3EA0}" destId="{FDE88B65-6296-4697-99CB-F34909E1AE85}" srcOrd="0" destOrd="0" presId="urn:microsoft.com/office/officeart/2005/8/layout/hList1"/>
    <dgm:cxn modelId="{5C37793A-6D6A-47DE-96A5-AE00A5C5529E}" srcId="{2B52C9C7-B5C1-48A6-B669-7D8E8444C3F4}" destId="{DBF1B83D-4AC4-4EF5-9BCB-097888B6E816}" srcOrd="0" destOrd="0" parTransId="{E90EDB48-2CD8-4D5B-AE6E-A7B6DD22BF34}" sibTransId="{674EE92E-E606-4AA0-94B9-89E13A1883AA}"/>
    <dgm:cxn modelId="{9557FE62-A63A-4DDB-9AD5-806E42C09ED7}" srcId="{DBF1B83D-4AC4-4EF5-9BCB-097888B6E816}" destId="{140E48E8-E161-4A41-B91C-F696A85F88AC}" srcOrd="2" destOrd="0" parTransId="{29B3F988-B6D9-425B-BED9-3016094F9250}" sibTransId="{7F3C806C-7586-4E47-B4DF-701155D2B816}"/>
    <dgm:cxn modelId="{2791C806-E013-48B5-AF63-4EDEE17459A2}" srcId="{4E3AC4CE-0214-418D-8458-3A4A494A3EA0}" destId="{5D913987-EBB8-4BC3-A6EC-B2F3905D1662}" srcOrd="2" destOrd="0" parTransId="{B1B715D9-4194-4F71-A904-36BEB585CFAB}" sibTransId="{F81BE880-134E-49E2-A485-A171196452EE}"/>
    <dgm:cxn modelId="{D791243B-2018-4B0A-B67E-F7392A8B43A8}" type="presOf" srcId="{5D913987-EBB8-4BC3-A6EC-B2F3905D1662}" destId="{3BEE416E-3ADF-48A0-8DFD-8B856918E800}" srcOrd="0" destOrd="2" presId="urn:microsoft.com/office/officeart/2005/8/layout/hList1"/>
    <dgm:cxn modelId="{1D762D1C-B48A-4CEB-A6EF-6321D87973D3}" type="presOf" srcId="{2B52C9C7-B5C1-48A6-B669-7D8E8444C3F4}" destId="{41E6DDDF-F894-4389-A947-E25C1975553D}" srcOrd="0" destOrd="0" presId="urn:microsoft.com/office/officeart/2005/8/layout/hList1"/>
    <dgm:cxn modelId="{AC406FE5-D463-49E2-A65D-6B140C3EE2F9}" type="presOf" srcId="{E5A77144-2F83-4F6D-9F21-C182BE3D8A54}" destId="{3BEE416E-3ADF-48A0-8DFD-8B856918E800}" srcOrd="0" destOrd="0" presId="urn:microsoft.com/office/officeart/2005/8/layout/hList1"/>
    <dgm:cxn modelId="{91B6D81A-BA66-4423-AEFF-12B46536FBDF}" type="presOf" srcId="{DBF1B83D-4AC4-4EF5-9BCB-097888B6E816}" destId="{BBE3B353-D6C7-48B4-86A5-A1C246565693}" srcOrd="0" destOrd="0" presId="urn:microsoft.com/office/officeart/2005/8/layout/hList1"/>
    <dgm:cxn modelId="{91FDFD0F-D4B0-4699-ACAA-0F45457C2ACB}" srcId="{DBF1B83D-4AC4-4EF5-9BCB-097888B6E816}" destId="{D0F9A746-5901-4CC7-8A38-089AFE59BBB0}" srcOrd="0" destOrd="0" parTransId="{13524193-6BE4-42BB-9E26-F328AB9B3A16}" sibTransId="{82991E85-7887-47CD-8573-24083707F1FE}"/>
    <dgm:cxn modelId="{72916571-28F2-4EFA-94A3-17EAB629874E}" type="presOf" srcId="{D0F9A746-5901-4CC7-8A38-089AFE59BBB0}" destId="{B28B176C-2833-41EF-B0D5-B3AC27ACE9FB}" srcOrd="0" destOrd="0" presId="urn:microsoft.com/office/officeart/2005/8/layout/hList1"/>
    <dgm:cxn modelId="{B7C33A51-0675-4B38-8A2B-D2981741BBE9}" type="presOf" srcId="{140E48E8-E161-4A41-B91C-F696A85F88AC}" destId="{B28B176C-2833-41EF-B0D5-B3AC27ACE9FB}" srcOrd="0" destOrd="2" presId="urn:microsoft.com/office/officeart/2005/8/layout/hList1"/>
    <dgm:cxn modelId="{8B3125CE-A945-4C1E-8798-F0C0DDBFD129}" srcId="{4E3AC4CE-0214-418D-8458-3A4A494A3EA0}" destId="{641FB666-B74B-4CE0-B0A5-600CA07F5753}" srcOrd="1" destOrd="0" parTransId="{D1B80697-0BDD-449D-96A2-2EE806F82C19}" sibTransId="{B9DFC64A-AF07-4CA1-9ACE-C8F611775603}"/>
    <dgm:cxn modelId="{5DA965F8-FC0E-405F-BC57-1EA82BDE0D9A}" srcId="{2B52C9C7-B5C1-48A6-B669-7D8E8444C3F4}" destId="{4E3AC4CE-0214-418D-8458-3A4A494A3EA0}" srcOrd="1" destOrd="0" parTransId="{077D0EEF-BDEC-42ED-99E5-DB57B2E07ED5}" sibTransId="{E5AF3408-CEEE-4F1D-8BB7-B8A7A0BD1301}"/>
    <dgm:cxn modelId="{3F2F5035-1030-4543-901B-EE27D9C2B053}" srcId="{4E3AC4CE-0214-418D-8458-3A4A494A3EA0}" destId="{E5A77144-2F83-4F6D-9F21-C182BE3D8A54}" srcOrd="0" destOrd="0" parTransId="{AF586673-BA1E-490E-B68B-DC267021DC37}" sibTransId="{F1769DEC-1ED6-403C-926E-EFA6C5F0E468}"/>
    <dgm:cxn modelId="{F8B47FB9-F1EC-41F3-9375-DE9E8FB6FEB7}" type="presOf" srcId="{641FB666-B74B-4CE0-B0A5-600CA07F5753}" destId="{3BEE416E-3ADF-48A0-8DFD-8B856918E800}" srcOrd="0" destOrd="1" presId="urn:microsoft.com/office/officeart/2005/8/layout/hList1"/>
    <dgm:cxn modelId="{1DA999CA-47F2-4403-80B9-78C4EB690E52}" type="presParOf" srcId="{41E6DDDF-F894-4389-A947-E25C1975553D}" destId="{8229564A-6FAE-4F41-A4C9-F33C37005E15}" srcOrd="0" destOrd="0" presId="urn:microsoft.com/office/officeart/2005/8/layout/hList1"/>
    <dgm:cxn modelId="{CD20109A-C444-4D4A-A50B-2DD6BEF758B5}" type="presParOf" srcId="{8229564A-6FAE-4F41-A4C9-F33C37005E15}" destId="{BBE3B353-D6C7-48B4-86A5-A1C246565693}" srcOrd="0" destOrd="0" presId="urn:microsoft.com/office/officeart/2005/8/layout/hList1"/>
    <dgm:cxn modelId="{1BD44CED-E93A-4E09-806A-FA904EB38EDE}" type="presParOf" srcId="{8229564A-6FAE-4F41-A4C9-F33C37005E15}" destId="{B28B176C-2833-41EF-B0D5-B3AC27ACE9FB}" srcOrd="1" destOrd="0" presId="urn:microsoft.com/office/officeart/2005/8/layout/hList1"/>
    <dgm:cxn modelId="{663F8D35-FDA9-4E91-BFE8-C816E3464773}" type="presParOf" srcId="{41E6DDDF-F894-4389-A947-E25C1975553D}" destId="{2CB1E504-174E-465E-A765-01DC2CECA183}" srcOrd="1" destOrd="0" presId="urn:microsoft.com/office/officeart/2005/8/layout/hList1"/>
    <dgm:cxn modelId="{A926E29E-100F-44DE-B880-90591EA3AC9B}" type="presParOf" srcId="{41E6DDDF-F894-4389-A947-E25C1975553D}" destId="{D85E482A-FD2A-4E5B-9E60-508338CFABF2}" srcOrd="2" destOrd="0" presId="urn:microsoft.com/office/officeart/2005/8/layout/hList1"/>
    <dgm:cxn modelId="{3524ECF0-0AB0-42C7-85FA-746D374E227B}" type="presParOf" srcId="{D85E482A-FD2A-4E5B-9E60-508338CFABF2}" destId="{FDE88B65-6296-4697-99CB-F34909E1AE85}" srcOrd="0" destOrd="0" presId="urn:microsoft.com/office/officeart/2005/8/layout/hList1"/>
    <dgm:cxn modelId="{0AA169F4-236E-4D8F-9492-8BA8A11BD959}" type="presParOf" srcId="{D85E482A-FD2A-4E5B-9E60-508338CFABF2}" destId="{3BEE416E-3ADF-48A0-8DFD-8B856918E80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73F8E00-3CD8-4654-BFDF-5D83EC446A5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D5E3F2-DEC4-495F-BE88-8305EAF6C52C}">
      <dgm:prSet phldrT="[Text]"/>
      <dgm:spPr/>
      <dgm:t>
        <a:bodyPr/>
        <a:lstStyle/>
        <a:p>
          <a:r>
            <a:rPr lang="en-US" dirty="0" smtClean="0"/>
            <a:t>48</a:t>
          </a:r>
          <a:endParaRPr lang="en-US" dirty="0"/>
        </a:p>
      </dgm:t>
    </dgm:pt>
    <dgm:pt modelId="{CE6EF6C4-34E0-41A6-BFD8-0C05FE363DA7}" type="parTrans" cxnId="{093E60F4-875E-42ED-A553-001A85A294CB}">
      <dgm:prSet/>
      <dgm:spPr/>
      <dgm:t>
        <a:bodyPr/>
        <a:lstStyle/>
        <a:p>
          <a:endParaRPr lang="en-US"/>
        </a:p>
      </dgm:t>
    </dgm:pt>
    <dgm:pt modelId="{3553E627-431F-40DF-829E-FD3C30CBBD69}" type="sibTrans" cxnId="{093E60F4-875E-42ED-A553-001A85A294CB}">
      <dgm:prSet/>
      <dgm:spPr/>
      <dgm:t>
        <a:bodyPr/>
        <a:lstStyle/>
        <a:p>
          <a:endParaRPr lang="en-US"/>
        </a:p>
      </dgm:t>
    </dgm:pt>
    <dgm:pt modelId="{6CA74F03-3671-4C8D-A76D-27F251C3C484}">
      <dgm:prSet phldrT="[Text]"/>
      <dgm:spPr/>
      <dgm:t>
        <a:bodyPr/>
        <a:lstStyle/>
        <a:p>
          <a:r>
            <a:rPr lang="en-US" dirty="0" smtClean="0"/>
            <a:t>55</a:t>
          </a:r>
          <a:endParaRPr lang="en-US" dirty="0"/>
        </a:p>
      </dgm:t>
    </dgm:pt>
    <dgm:pt modelId="{C3C5960B-B6A8-4081-82E0-E181A443D82E}" type="parTrans" cxnId="{DF0CB67C-5FFB-4C60-9863-1383545EA470}">
      <dgm:prSet/>
      <dgm:spPr/>
      <dgm:t>
        <a:bodyPr/>
        <a:lstStyle/>
        <a:p>
          <a:endParaRPr lang="en-US"/>
        </a:p>
      </dgm:t>
    </dgm:pt>
    <dgm:pt modelId="{DF7CDB24-D175-41D5-BFBB-E07EDB31785B}" type="sibTrans" cxnId="{DF0CB67C-5FFB-4C60-9863-1383545EA470}">
      <dgm:prSet/>
      <dgm:spPr/>
      <dgm:t>
        <a:bodyPr/>
        <a:lstStyle/>
        <a:p>
          <a:endParaRPr lang="en-US"/>
        </a:p>
      </dgm:t>
    </dgm:pt>
    <dgm:pt modelId="{68220597-BB5C-41A5-B6AA-167545931FED}">
      <dgm:prSet phldrT="[Text]"/>
      <dgm:spPr/>
      <dgm:t>
        <a:bodyPr/>
        <a:lstStyle/>
        <a:p>
          <a:r>
            <a:rPr lang="en-US" dirty="0" smtClean="0"/>
            <a:t>6 banks with 200 cr/&gt; deposits</a:t>
          </a:r>
          <a:endParaRPr lang="en-US" dirty="0"/>
        </a:p>
      </dgm:t>
    </dgm:pt>
    <dgm:pt modelId="{CEB7CA55-3A98-468D-93EC-303E9A0E9A9B}" type="parTrans" cxnId="{4F51CA80-468B-4E94-AF52-F769F8DBE38F}">
      <dgm:prSet/>
      <dgm:spPr/>
      <dgm:t>
        <a:bodyPr/>
        <a:lstStyle/>
        <a:p>
          <a:endParaRPr lang="en-US"/>
        </a:p>
      </dgm:t>
    </dgm:pt>
    <dgm:pt modelId="{98DEFF42-9908-4606-BE74-512D45B119DB}" type="sibTrans" cxnId="{4F51CA80-468B-4E94-AF52-F769F8DBE38F}">
      <dgm:prSet/>
      <dgm:spPr/>
      <dgm:t>
        <a:bodyPr/>
        <a:lstStyle/>
        <a:p>
          <a:endParaRPr lang="en-US"/>
        </a:p>
      </dgm:t>
    </dgm:pt>
    <dgm:pt modelId="{CB9D9B2A-4C80-4848-A112-C97CFC374B7A}">
      <dgm:prSet phldrT="[Text]"/>
      <dgm:spPr/>
      <dgm:t>
        <a:bodyPr/>
        <a:lstStyle/>
        <a:p>
          <a:r>
            <a:rPr lang="en-US" dirty="0" smtClean="0"/>
            <a:t>’69</a:t>
          </a:r>
          <a:endParaRPr lang="en-US" dirty="0"/>
        </a:p>
      </dgm:t>
    </dgm:pt>
    <dgm:pt modelId="{7F039EEE-81BF-4E2B-9547-73F821299317}" type="parTrans" cxnId="{D5CED995-9D67-4C7D-995C-23F4EC37A8F4}">
      <dgm:prSet/>
      <dgm:spPr/>
      <dgm:t>
        <a:bodyPr/>
        <a:lstStyle/>
        <a:p>
          <a:endParaRPr lang="en-US"/>
        </a:p>
      </dgm:t>
    </dgm:pt>
    <dgm:pt modelId="{922F4546-CC7E-4AD3-92E5-61FD00FB8B3A}" type="sibTrans" cxnId="{D5CED995-9D67-4C7D-995C-23F4EC37A8F4}">
      <dgm:prSet/>
      <dgm:spPr/>
      <dgm:t>
        <a:bodyPr/>
        <a:lstStyle/>
        <a:p>
          <a:endParaRPr lang="en-US"/>
        </a:p>
      </dgm:t>
    </dgm:pt>
    <dgm:pt modelId="{B63B1748-7DBE-47A9-B240-46F6F6302C4B}">
      <dgm:prSet phldrT="[Text]"/>
      <dgm:spPr/>
      <dgm:t>
        <a:bodyPr/>
        <a:lstStyle/>
        <a:p>
          <a:r>
            <a:rPr lang="en-US" dirty="0" smtClean="0"/>
            <a:t>80</a:t>
          </a:r>
          <a:endParaRPr lang="en-US" dirty="0"/>
        </a:p>
      </dgm:t>
    </dgm:pt>
    <dgm:pt modelId="{38F4A8D0-C965-4452-A705-13FCE67C3875}" type="parTrans" cxnId="{05739E45-8771-484F-9570-53A13D781F77}">
      <dgm:prSet/>
      <dgm:spPr/>
      <dgm:t>
        <a:bodyPr/>
        <a:lstStyle/>
        <a:p>
          <a:endParaRPr lang="en-US"/>
        </a:p>
      </dgm:t>
    </dgm:pt>
    <dgm:pt modelId="{6C39E751-7956-4F42-9D50-4B14D3864049}" type="sibTrans" cxnId="{05739E45-8771-484F-9570-53A13D781F77}">
      <dgm:prSet/>
      <dgm:spPr/>
      <dgm:t>
        <a:bodyPr/>
        <a:lstStyle/>
        <a:p>
          <a:endParaRPr lang="en-US"/>
        </a:p>
      </dgm:t>
    </dgm:pt>
    <dgm:pt modelId="{27D7CFC0-D381-477F-9138-52463D9A30F7}">
      <dgm:prSet phldrT="[Text]"/>
      <dgm:spPr/>
      <dgm:t>
        <a:bodyPr/>
        <a:lstStyle/>
        <a:p>
          <a:r>
            <a:rPr lang="en-US" dirty="0" smtClean="0"/>
            <a:t>14 banks with 50 cr/&gt; deposits</a:t>
          </a:r>
          <a:endParaRPr lang="en-US" dirty="0"/>
        </a:p>
      </dgm:t>
    </dgm:pt>
    <dgm:pt modelId="{09C74682-D047-45A5-B785-CDF331CE12AD}" type="parTrans" cxnId="{F9CBE8FF-5D50-4AFA-811F-CF6908AC004C}">
      <dgm:prSet/>
      <dgm:spPr/>
      <dgm:t>
        <a:bodyPr/>
        <a:lstStyle/>
        <a:p>
          <a:endParaRPr lang="en-US"/>
        </a:p>
      </dgm:t>
    </dgm:pt>
    <dgm:pt modelId="{637C53EE-44F2-4521-96C0-178941B06F75}" type="sibTrans" cxnId="{F9CBE8FF-5D50-4AFA-811F-CF6908AC004C}">
      <dgm:prSet/>
      <dgm:spPr/>
      <dgm:t>
        <a:bodyPr/>
        <a:lstStyle/>
        <a:p>
          <a:endParaRPr lang="en-US"/>
        </a:p>
      </dgm:t>
    </dgm:pt>
    <dgm:pt modelId="{A82FB461-3FFA-4913-AC61-80B170C2E126}">
      <dgm:prSet phldrT="[Text]"/>
      <dgm:spPr/>
      <dgm:t>
        <a:bodyPr/>
        <a:lstStyle/>
        <a:p>
          <a:r>
            <a:rPr lang="en-US" dirty="0" smtClean="0"/>
            <a:t>Imperial Bank-&gt;SBI</a:t>
          </a:r>
          <a:endParaRPr lang="en-US" dirty="0"/>
        </a:p>
      </dgm:t>
    </dgm:pt>
    <dgm:pt modelId="{96053BEC-3C98-40F1-B74B-458165130A1A}" type="parTrans" cxnId="{1E715AAE-706B-4127-B6B7-6E13BB0283A1}">
      <dgm:prSet/>
      <dgm:spPr/>
      <dgm:t>
        <a:bodyPr/>
        <a:lstStyle/>
        <a:p>
          <a:endParaRPr lang="en-US"/>
        </a:p>
      </dgm:t>
    </dgm:pt>
    <dgm:pt modelId="{FCA938D5-2D1A-4897-8396-C2AA1B9EC4FF}" type="sibTrans" cxnId="{1E715AAE-706B-4127-B6B7-6E13BB0283A1}">
      <dgm:prSet/>
      <dgm:spPr/>
      <dgm:t>
        <a:bodyPr/>
        <a:lstStyle/>
        <a:p>
          <a:endParaRPr lang="en-US"/>
        </a:p>
      </dgm:t>
    </dgm:pt>
    <dgm:pt modelId="{167769E3-5380-4E0B-8D50-7F534D7D89B2}">
      <dgm:prSet phldrT="[Text]"/>
      <dgm:spPr/>
      <dgm:t>
        <a:bodyPr/>
        <a:lstStyle/>
        <a:p>
          <a:r>
            <a:rPr lang="en-US" dirty="0" smtClean="0"/>
            <a:t>RBI  Transfer of Ownership Act</a:t>
          </a:r>
          <a:endParaRPr lang="en-US" dirty="0"/>
        </a:p>
      </dgm:t>
    </dgm:pt>
    <dgm:pt modelId="{A430BDBD-8821-4EEB-A9BB-797867FBB4E5}" type="parTrans" cxnId="{622F15D3-E372-43D7-924D-6C3C8329334E}">
      <dgm:prSet/>
      <dgm:spPr/>
      <dgm:t>
        <a:bodyPr/>
        <a:lstStyle/>
        <a:p>
          <a:endParaRPr lang="en-US"/>
        </a:p>
      </dgm:t>
    </dgm:pt>
    <dgm:pt modelId="{37BCA049-2F20-4204-B4FB-CF90BF50D61F}" type="sibTrans" cxnId="{622F15D3-E372-43D7-924D-6C3C8329334E}">
      <dgm:prSet/>
      <dgm:spPr/>
      <dgm:t>
        <a:bodyPr/>
        <a:lstStyle/>
        <a:p>
          <a:endParaRPr lang="en-US"/>
        </a:p>
      </dgm:t>
    </dgm:pt>
    <dgm:pt modelId="{9EF1FD7D-B4BB-4665-A2DF-C1DA53C50FA2}">
      <dgm:prSet phldrT="[Text]"/>
      <dgm:spPr/>
      <dgm:t>
        <a:bodyPr/>
        <a:lstStyle/>
        <a:p>
          <a:r>
            <a:rPr lang="en-US" dirty="0" smtClean="0"/>
            <a:t>49</a:t>
          </a:r>
          <a:endParaRPr lang="en-US" dirty="0"/>
        </a:p>
      </dgm:t>
    </dgm:pt>
    <dgm:pt modelId="{6181F3B8-15D1-4BF2-869B-22AFB96215FB}" type="parTrans" cxnId="{6B5F0994-CD9F-4F1D-9585-C7CD8DCDBEE0}">
      <dgm:prSet/>
      <dgm:spPr/>
      <dgm:t>
        <a:bodyPr/>
        <a:lstStyle/>
        <a:p>
          <a:endParaRPr lang="en-US"/>
        </a:p>
      </dgm:t>
    </dgm:pt>
    <dgm:pt modelId="{8AE92BD3-56F6-483D-A27A-A096535DCA09}" type="sibTrans" cxnId="{6B5F0994-CD9F-4F1D-9585-C7CD8DCDBEE0}">
      <dgm:prSet/>
      <dgm:spPr/>
      <dgm:t>
        <a:bodyPr/>
        <a:lstStyle/>
        <a:p>
          <a:endParaRPr lang="en-US"/>
        </a:p>
      </dgm:t>
    </dgm:pt>
    <dgm:pt modelId="{85F27EF9-6B8F-45D2-A467-4FB57F21AF53}">
      <dgm:prSet phldrT="[Text]"/>
      <dgm:spPr/>
      <dgm:t>
        <a:bodyPr/>
        <a:lstStyle/>
        <a:p>
          <a:r>
            <a:rPr lang="en-US" dirty="0" smtClean="0"/>
            <a:t>RBI given powers to regulate under Banking regulation Act </a:t>
          </a:r>
          <a:endParaRPr lang="en-US" dirty="0"/>
        </a:p>
      </dgm:t>
    </dgm:pt>
    <dgm:pt modelId="{D068B4B5-960E-4585-B2FD-8EED4BA8AE45}" type="parTrans" cxnId="{057533F7-C8EB-4A96-99C6-BBD742C1336C}">
      <dgm:prSet/>
      <dgm:spPr/>
      <dgm:t>
        <a:bodyPr/>
        <a:lstStyle/>
        <a:p>
          <a:endParaRPr lang="en-US"/>
        </a:p>
      </dgm:t>
    </dgm:pt>
    <dgm:pt modelId="{FE86C116-0118-434A-82C5-A19707EC8453}" type="sibTrans" cxnId="{057533F7-C8EB-4A96-99C6-BBD742C1336C}">
      <dgm:prSet/>
      <dgm:spPr/>
      <dgm:t>
        <a:bodyPr/>
        <a:lstStyle/>
        <a:p>
          <a:endParaRPr lang="en-US"/>
        </a:p>
      </dgm:t>
    </dgm:pt>
    <dgm:pt modelId="{94DC41B3-71CD-43AC-BE67-9CFBAD017314}">
      <dgm:prSet phldrT="[Text]"/>
      <dgm:spPr/>
      <dgm:t>
        <a:bodyPr/>
        <a:lstStyle/>
        <a:p>
          <a:r>
            <a:rPr lang="en-US" dirty="0" smtClean="0"/>
            <a:t>55-56</a:t>
          </a:r>
          <a:endParaRPr lang="en-US" dirty="0"/>
        </a:p>
      </dgm:t>
    </dgm:pt>
    <dgm:pt modelId="{2C4E557C-D480-4A42-917A-CA101E2CC468}" type="parTrans" cxnId="{22F7328E-B16B-437D-ABC7-FD2947BA0662}">
      <dgm:prSet/>
      <dgm:spPr/>
      <dgm:t>
        <a:bodyPr/>
        <a:lstStyle/>
        <a:p>
          <a:endParaRPr lang="en-US"/>
        </a:p>
      </dgm:t>
    </dgm:pt>
    <dgm:pt modelId="{B81D1365-06E2-494D-9466-45984E2155DF}" type="sibTrans" cxnId="{22F7328E-B16B-437D-ABC7-FD2947BA0662}">
      <dgm:prSet/>
      <dgm:spPr/>
      <dgm:t>
        <a:bodyPr/>
        <a:lstStyle/>
        <a:p>
          <a:endParaRPr lang="en-US"/>
        </a:p>
      </dgm:t>
    </dgm:pt>
    <dgm:pt modelId="{E46EC520-A180-4611-89FE-56EF0A42A4A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LIC Act took over </a:t>
          </a:r>
          <a:r>
            <a:rPr lang="en-US" dirty="0" err="1" smtClean="0"/>
            <a:t>chillar</a:t>
          </a:r>
          <a:r>
            <a:rPr lang="en-US" dirty="0" smtClean="0"/>
            <a:t> life insurance cos.</a:t>
          </a:r>
          <a:endParaRPr lang="en-US" dirty="0"/>
        </a:p>
      </dgm:t>
    </dgm:pt>
    <dgm:pt modelId="{F6EAEB5D-896F-48FB-A8C0-5A8BD8635F54}" type="parTrans" cxnId="{20992804-C2A1-4754-847B-540C95762E70}">
      <dgm:prSet/>
      <dgm:spPr/>
      <dgm:t>
        <a:bodyPr/>
        <a:lstStyle/>
        <a:p>
          <a:endParaRPr lang="en-US"/>
        </a:p>
      </dgm:t>
    </dgm:pt>
    <dgm:pt modelId="{27452B24-815C-4C83-BAB4-DC2BD57BE529}" type="sibTrans" cxnId="{20992804-C2A1-4754-847B-540C95762E70}">
      <dgm:prSet/>
      <dgm:spPr/>
      <dgm:t>
        <a:bodyPr/>
        <a:lstStyle/>
        <a:p>
          <a:endParaRPr lang="en-US"/>
        </a:p>
      </dgm:t>
    </dgm:pt>
    <dgm:pt modelId="{1A49A353-DBD8-4FAD-9AB8-33076E717EEE}">
      <dgm:prSet phldrT="[Text]"/>
      <dgm:spPr/>
      <dgm:t>
        <a:bodyPr/>
        <a:lstStyle/>
        <a:p>
          <a:r>
            <a:rPr lang="en-US" dirty="0" smtClean="0"/>
            <a:t>72-73</a:t>
          </a:r>
          <a:endParaRPr lang="en-US" dirty="0"/>
        </a:p>
      </dgm:t>
    </dgm:pt>
    <dgm:pt modelId="{E2547357-B430-4E83-9E80-E44C4C4F5C50}" type="parTrans" cxnId="{86A56A31-6666-4CC7-914D-724B7DE5C83A}">
      <dgm:prSet/>
      <dgm:spPr/>
      <dgm:t>
        <a:bodyPr/>
        <a:lstStyle/>
        <a:p>
          <a:endParaRPr lang="en-US"/>
        </a:p>
      </dgm:t>
    </dgm:pt>
    <dgm:pt modelId="{0A236C2B-E7DC-4A33-821F-722D19184F25}" type="sibTrans" cxnId="{86A56A31-6666-4CC7-914D-724B7DE5C83A}">
      <dgm:prSet/>
      <dgm:spPr/>
      <dgm:t>
        <a:bodyPr/>
        <a:lstStyle/>
        <a:p>
          <a:endParaRPr lang="en-US"/>
        </a:p>
      </dgm:t>
    </dgm:pt>
    <dgm:pt modelId="{C4F0017B-DDA4-43E8-B1E3-9D4D1191986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GIC Act- took over </a:t>
          </a:r>
          <a:r>
            <a:rPr lang="en-US" dirty="0" err="1" smtClean="0"/>
            <a:t>chillar</a:t>
          </a:r>
          <a:r>
            <a:rPr lang="en-US" dirty="0" smtClean="0"/>
            <a:t> non-life </a:t>
          </a:r>
          <a:r>
            <a:rPr lang="en-US" dirty="0" err="1" smtClean="0"/>
            <a:t>insu.cos</a:t>
          </a:r>
          <a:endParaRPr lang="en-US" dirty="0"/>
        </a:p>
      </dgm:t>
    </dgm:pt>
    <dgm:pt modelId="{E43CF7B7-5FC4-48AD-9C3A-C18BF7DF48E0}" type="parTrans" cxnId="{1A496349-F9B4-4769-9BFA-E786659A9702}">
      <dgm:prSet/>
      <dgm:spPr/>
      <dgm:t>
        <a:bodyPr/>
        <a:lstStyle/>
        <a:p>
          <a:endParaRPr lang="en-US"/>
        </a:p>
      </dgm:t>
    </dgm:pt>
    <dgm:pt modelId="{D4CB96A5-165D-4F5D-94D5-C47F2FBA224F}" type="sibTrans" cxnId="{1A496349-F9B4-4769-9BFA-E786659A9702}">
      <dgm:prSet/>
      <dgm:spPr/>
      <dgm:t>
        <a:bodyPr/>
        <a:lstStyle/>
        <a:p>
          <a:endParaRPr lang="en-US"/>
        </a:p>
      </dgm:t>
    </dgm:pt>
    <dgm:pt modelId="{44FB0D68-7377-46D2-9304-738761BBD3B7}">
      <dgm:prSet phldrT="[Text]"/>
      <dgm:spPr/>
      <dgm:t>
        <a:bodyPr/>
        <a:lstStyle/>
        <a:p>
          <a:r>
            <a:rPr lang="en-US" dirty="0" smtClean="0"/>
            <a:t>2013</a:t>
          </a:r>
          <a:endParaRPr lang="en-US" dirty="0"/>
        </a:p>
      </dgm:t>
    </dgm:pt>
    <dgm:pt modelId="{6FEE4978-8BBB-49AA-9AE1-B3969C2520DB}" type="parTrans" cxnId="{244681D0-893E-41AE-AD63-49E9AA5EEAF7}">
      <dgm:prSet/>
      <dgm:spPr/>
      <dgm:t>
        <a:bodyPr/>
        <a:lstStyle/>
        <a:p>
          <a:endParaRPr lang="en-US"/>
        </a:p>
      </dgm:t>
    </dgm:pt>
    <dgm:pt modelId="{191230EC-BB0E-4585-89B0-F6AF84814649}" type="sibTrans" cxnId="{244681D0-893E-41AE-AD63-49E9AA5EEAF7}">
      <dgm:prSet/>
      <dgm:spPr/>
      <dgm:t>
        <a:bodyPr/>
        <a:lstStyle/>
        <a:p>
          <a:endParaRPr lang="en-US"/>
        </a:p>
      </dgm:t>
    </dgm:pt>
    <dgm:pt modelId="{D19F4181-7C56-4536-B064-5AB8F7A68FDA}">
      <dgm:prSet phldrT="[Text]"/>
      <dgm:spPr/>
      <dgm:t>
        <a:bodyPr/>
        <a:lstStyle/>
        <a:p>
          <a:r>
            <a:rPr lang="en-US" dirty="0" smtClean="0"/>
            <a:t>Without nationalization- BMB as PSB</a:t>
          </a:r>
          <a:endParaRPr lang="en-US" dirty="0"/>
        </a:p>
      </dgm:t>
    </dgm:pt>
    <dgm:pt modelId="{74217AFB-B8C5-4A90-9A14-49E2CE3E6FC6}" type="parTrans" cxnId="{1EE42210-6CFC-4B2C-A0BE-7EF33F9326A4}">
      <dgm:prSet/>
      <dgm:spPr/>
      <dgm:t>
        <a:bodyPr/>
        <a:lstStyle/>
        <a:p>
          <a:endParaRPr lang="en-US"/>
        </a:p>
      </dgm:t>
    </dgm:pt>
    <dgm:pt modelId="{02D7858F-585A-42C5-B855-70A8607B5363}" type="sibTrans" cxnId="{1EE42210-6CFC-4B2C-A0BE-7EF33F9326A4}">
      <dgm:prSet/>
      <dgm:spPr/>
      <dgm:t>
        <a:bodyPr/>
        <a:lstStyle/>
        <a:p>
          <a:endParaRPr lang="en-US"/>
        </a:p>
      </dgm:t>
    </dgm:pt>
    <dgm:pt modelId="{FBC356FA-70EF-4DF1-AC48-004509421412}" type="pres">
      <dgm:prSet presAssocID="{873F8E00-3CD8-4654-BFDF-5D83EC446A5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07EAAA-A358-4ABF-8A87-3A8749D6203D}" type="pres">
      <dgm:prSet presAssocID="{33D5E3F2-DEC4-495F-BE88-8305EAF6C52C}" presName="linNode" presStyleCnt="0"/>
      <dgm:spPr/>
    </dgm:pt>
    <dgm:pt modelId="{0DDD2163-DC7C-4A6D-91D0-E97552427E9A}" type="pres">
      <dgm:prSet presAssocID="{33D5E3F2-DEC4-495F-BE88-8305EAF6C52C}" presName="parTx" presStyleLbl="revTx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01D3A5-316F-4894-B96C-187430A0BE84}" type="pres">
      <dgm:prSet presAssocID="{33D5E3F2-DEC4-495F-BE88-8305EAF6C52C}" presName="bracket" presStyleLbl="parChTrans1D1" presStyleIdx="0" presStyleCnt="8"/>
      <dgm:spPr/>
    </dgm:pt>
    <dgm:pt modelId="{C8F842E7-44D4-4D9D-B80E-7E66C2BEE467}" type="pres">
      <dgm:prSet presAssocID="{33D5E3F2-DEC4-495F-BE88-8305EAF6C52C}" presName="spH" presStyleCnt="0"/>
      <dgm:spPr/>
    </dgm:pt>
    <dgm:pt modelId="{237D9DE8-45EF-44E1-AF4D-D856FBE29CE6}" type="pres">
      <dgm:prSet presAssocID="{33D5E3F2-DEC4-495F-BE88-8305EAF6C52C}" presName="desTx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1C3448-D935-4942-97E7-7BA4986BEBF8}" type="pres">
      <dgm:prSet presAssocID="{3553E627-431F-40DF-829E-FD3C30CBBD69}" presName="spV" presStyleCnt="0"/>
      <dgm:spPr/>
    </dgm:pt>
    <dgm:pt modelId="{F6FE4D59-5CA2-4843-9561-CACF99D629DB}" type="pres">
      <dgm:prSet presAssocID="{9EF1FD7D-B4BB-4665-A2DF-C1DA53C50FA2}" presName="linNode" presStyleCnt="0"/>
      <dgm:spPr/>
    </dgm:pt>
    <dgm:pt modelId="{5BA67B31-054F-4472-A225-B9DD5F2E0E6A}" type="pres">
      <dgm:prSet presAssocID="{9EF1FD7D-B4BB-4665-A2DF-C1DA53C50FA2}" presName="parTx" presStyleLbl="revTx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CBB72-EDFB-4027-8B09-7079E3C16975}" type="pres">
      <dgm:prSet presAssocID="{9EF1FD7D-B4BB-4665-A2DF-C1DA53C50FA2}" presName="bracket" presStyleLbl="parChTrans1D1" presStyleIdx="1" presStyleCnt="8"/>
      <dgm:spPr/>
    </dgm:pt>
    <dgm:pt modelId="{D6AE1B4F-3BBA-4A88-875A-920A97632FE4}" type="pres">
      <dgm:prSet presAssocID="{9EF1FD7D-B4BB-4665-A2DF-C1DA53C50FA2}" presName="spH" presStyleCnt="0"/>
      <dgm:spPr/>
    </dgm:pt>
    <dgm:pt modelId="{603FF51A-FBE5-439E-9BD2-82D85CEABC10}" type="pres">
      <dgm:prSet presAssocID="{9EF1FD7D-B4BB-4665-A2DF-C1DA53C50FA2}" presName="desTx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E4E5B1-DF6A-4D13-8524-B97BDABEBA51}" type="pres">
      <dgm:prSet presAssocID="{8AE92BD3-56F6-483D-A27A-A096535DCA09}" presName="spV" presStyleCnt="0"/>
      <dgm:spPr/>
    </dgm:pt>
    <dgm:pt modelId="{5B7AC2FF-1E6C-47F7-BD07-8C84ADAA2D99}" type="pres">
      <dgm:prSet presAssocID="{6CA74F03-3671-4C8D-A76D-27F251C3C484}" presName="linNode" presStyleCnt="0"/>
      <dgm:spPr/>
    </dgm:pt>
    <dgm:pt modelId="{8954F21C-1339-4B1F-9175-5542CD01EAD7}" type="pres">
      <dgm:prSet presAssocID="{6CA74F03-3671-4C8D-A76D-27F251C3C484}" presName="parTx" presStyleLbl="revTx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134D28-998C-4907-9F44-1CFAA0660E07}" type="pres">
      <dgm:prSet presAssocID="{6CA74F03-3671-4C8D-A76D-27F251C3C484}" presName="bracket" presStyleLbl="parChTrans1D1" presStyleIdx="2" presStyleCnt="8"/>
      <dgm:spPr/>
    </dgm:pt>
    <dgm:pt modelId="{17402EB2-A56D-45AB-B870-B33BC110D02B}" type="pres">
      <dgm:prSet presAssocID="{6CA74F03-3671-4C8D-A76D-27F251C3C484}" presName="spH" presStyleCnt="0"/>
      <dgm:spPr/>
    </dgm:pt>
    <dgm:pt modelId="{D68F1CAA-A52F-42EB-8086-ABF6E7685699}" type="pres">
      <dgm:prSet presAssocID="{6CA74F03-3671-4C8D-A76D-27F251C3C484}" presName="desTx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CDFD9D-2840-4574-A8FD-3F55ACDC18D3}" type="pres">
      <dgm:prSet presAssocID="{DF7CDB24-D175-41D5-BFBB-E07EDB31785B}" presName="spV" presStyleCnt="0"/>
      <dgm:spPr/>
    </dgm:pt>
    <dgm:pt modelId="{489B763B-14DC-4845-95CB-08805523B0AA}" type="pres">
      <dgm:prSet presAssocID="{94DC41B3-71CD-43AC-BE67-9CFBAD017314}" presName="linNode" presStyleCnt="0"/>
      <dgm:spPr/>
    </dgm:pt>
    <dgm:pt modelId="{AC51B72A-8F19-4768-86AF-EDFD36CD98D0}" type="pres">
      <dgm:prSet presAssocID="{94DC41B3-71CD-43AC-BE67-9CFBAD017314}" presName="parTx" presStyleLbl="revTx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44297-55E4-4736-9745-D98CBE962D86}" type="pres">
      <dgm:prSet presAssocID="{94DC41B3-71CD-43AC-BE67-9CFBAD017314}" presName="bracket" presStyleLbl="parChTrans1D1" presStyleIdx="3" presStyleCnt="8"/>
      <dgm:spPr/>
    </dgm:pt>
    <dgm:pt modelId="{5C880BDB-F5D4-479E-85BB-4457EE9EB8FA}" type="pres">
      <dgm:prSet presAssocID="{94DC41B3-71CD-43AC-BE67-9CFBAD017314}" presName="spH" presStyleCnt="0"/>
      <dgm:spPr/>
    </dgm:pt>
    <dgm:pt modelId="{C4AAF490-B899-41A1-9586-14E30D3E6D62}" type="pres">
      <dgm:prSet presAssocID="{94DC41B3-71CD-43AC-BE67-9CFBAD017314}" presName="desTx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D5391-8FA5-4BBF-BB14-8759CDE38245}" type="pres">
      <dgm:prSet presAssocID="{B81D1365-06E2-494D-9466-45984E2155DF}" presName="spV" presStyleCnt="0"/>
      <dgm:spPr/>
    </dgm:pt>
    <dgm:pt modelId="{E0695A91-5585-4F93-A949-DD882B45843F}" type="pres">
      <dgm:prSet presAssocID="{CB9D9B2A-4C80-4848-A112-C97CFC374B7A}" presName="linNode" presStyleCnt="0"/>
      <dgm:spPr/>
    </dgm:pt>
    <dgm:pt modelId="{F4D90A10-814E-4872-A1EC-CB08E17485FF}" type="pres">
      <dgm:prSet presAssocID="{CB9D9B2A-4C80-4848-A112-C97CFC374B7A}" presName="parTx" presStyleLbl="revTx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0909F6-6061-4264-8749-C80D4FFA2B25}" type="pres">
      <dgm:prSet presAssocID="{CB9D9B2A-4C80-4848-A112-C97CFC374B7A}" presName="bracket" presStyleLbl="parChTrans1D1" presStyleIdx="4" presStyleCnt="8"/>
      <dgm:spPr/>
    </dgm:pt>
    <dgm:pt modelId="{BCF92A26-BDBA-44D4-BB08-1D333131E40A}" type="pres">
      <dgm:prSet presAssocID="{CB9D9B2A-4C80-4848-A112-C97CFC374B7A}" presName="spH" presStyleCnt="0"/>
      <dgm:spPr/>
    </dgm:pt>
    <dgm:pt modelId="{DA90CCAB-C859-4ACB-B2D3-EFAA6CCF1077}" type="pres">
      <dgm:prSet presAssocID="{CB9D9B2A-4C80-4848-A112-C97CFC374B7A}" presName="desTx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78378-EF8B-4A38-8421-0ED72C7A55E2}" type="pres">
      <dgm:prSet presAssocID="{922F4546-CC7E-4AD3-92E5-61FD00FB8B3A}" presName="spV" presStyleCnt="0"/>
      <dgm:spPr/>
    </dgm:pt>
    <dgm:pt modelId="{093E375F-48D3-41C0-A0C4-476056788E09}" type="pres">
      <dgm:prSet presAssocID="{1A49A353-DBD8-4FAD-9AB8-33076E717EEE}" presName="linNode" presStyleCnt="0"/>
      <dgm:spPr/>
    </dgm:pt>
    <dgm:pt modelId="{F16F5E0A-FB9C-4936-AA7A-0A257E0238F9}" type="pres">
      <dgm:prSet presAssocID="{1A49A353-DBD8-4FAD-9AB8-33076E717EEE}" presName="parTx" presStyleLbl="revTx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E26A4-B9B8-4A29-8D1D-5E1C38B6B383}" type="pres">
      <dgm:prSet presAssocID="{1A49A353-DBD8-4FAD-9AB8-33076E717EEE}" presName="bracket" presStyleLbl="parChTrans1D1" presStyleIdx="5" presStyleCnt="8"/>
      <dgm:spPr/>
    </dgm:pt>
    <dgm:pt modelId="{B9211CE5-B3D6-40E9-91DF-B7A7855139D2}" type="pres">
      <dgm:prSet presAssocID="{1A49A353-DBD8-4FAD-9AB8-33076E717EEE}" presName="spH" presStyleCnt="0"/>
      <dgm:spPr/>
    </dgm:pt>
    <dgm:pt modelId="{8CACBC35-F22F-4C44-8385-8493E6E6F9C8}" type="pres">
      <dgm:prSet presAssocID="{1A49A353-DBD8-4FAD-9AB8-33076E717EEE}" presName="desTx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5ABD0A-CCC8-4747-BE13-19C8499AC8F3}" type="pres">
      <dgm:prSet presAssocID="{0A236C2B-E7DC-4A33-821F-722D19184F25}" presName="spV" presStyleCnt="0"/>
      <dgm:spPr/>
    </dgm:pt>
    <dgm:pt modelId="{87C382BF-F566-4A53-BD32-75D09E3571B6}" type="pres">
      <dgm:prSet presAssocID="{B63B1748-7DBE-47A9-B240-46F6F6302C4B}" presName="linNode" presStyleCnt="0"/>
      <dgm:spPr/>
    </dgm:pt>
    <dgm:pt modelId="{37810400-8D74-40CB-9946-E4C0F504C7D0}" type="pres">
      <dgm:prSet presAssocID="{B63B1748-7DBE-47A9-B240-46F6F6302C4B}" presName="parTx" presStyleLbl="revTx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BFE63-7864-4826-BCCF-1FDB366134E6}" type="pres">
      <dgm:prSet presAssocID="{B63B1748-7DBE-47A9-B240-46F6F6302C4B}" presName="bracket" presStyleLbl="parChTrans1D1" presStyleIdx="6" presStyleCnt="8"/>
      <dgm:spPr/>
    </dgm:pt>
    <dgm:pt modelId="{E492B41E-C279-4497-8A7B-40E73E87265D}" type="pres">
      <dgm:prSet presAssocID="{B63B1748-7DBE-47A9-B240-46F6F6302C4B}" presName="spH" presStyleCnt="0"/>
      <dgm:spPr/>
    </dgm:pt>
    <dgm:pt modelId="{3ECD3319-0D8D-473A-BBED-42FF6044B903}" type="pres">
      <dgm:prSet presAssocID="{B63B1748-7DBE-47A9-B240-46F6F6302C4B}" presName="desTx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462F90-0663-48AF-BC24-5B24A9BC5DEE}" type="pres">
      <dgm:prSet presAssocID="{6C39E751-7956-4F42-9D50-4B14D3864049}" presName="spV" presStyleCnt="0"/>
      <dgm:spPr/>
    </dgm:pt>
    <dgm:pt modelId="{B74280BD-D606-4BEF-85DB-7E3BFBF66475}" type="pres">
      <dgm:prSet presAssocID="{44FB0D68-7377-46D2-9304-738761BBD3B7}" presName="linNode" presStyleCnt="0"/>
      <dgm:spPr/>
    </dgm:pt>
    <dgm:pt modelId="{9671A0DF-388E-46B1-A1AC-FB323BB24DE6}" type="pres">
      <dgm:prSet presAssocID="{44FB0D68-7377-46D2-9304-738761BBD3B7}" presName="parTx" presStyleLbl="revTx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FD8B0-6F1D-49C4-B884-4ABC775A8911}" type="pres">
      <dgm:prSet presAssocID="{44FB0D68-7377-46D2-9304-738761BBD3B7}" presName="bracket" presStyleLbl="parChTrans1D1" presStyleIdx="7" presStyleCnt="8"/>
      <dgm:spPr/>
    </dgm:pt>
    <dgm:pt modelId="{1DEA8926-B53A-46F6-B95B-D4297DA0393F}" type="pres">
      <dgm:prSet presAssocID="{44FB0D68-7377-46D2-9304-738761BBD3B7}" presName="spH" presStyleCnt="0"/>
      <dgm:spPr/>
    </dgm:pt>
    <dgm:pt modelId="{F32E2706-854F-4E12-B297-6D0607CA4F5E}" type="pres">
      <dgm:prSet presAssocID="{44FB0D68-7377-46D2-9304-738761BBD3B7}" presName="desTx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51CA80-468B-4E94-AF52-F769F8DBE38F}" srcId="{B63B1748-7DBE-47A9-B240-46F6F6302C4B}" destId="{68220597-BB5C-41A5-B6AA-167545931FED}" srcOrd="0" destOrd="0" parTransId="{CEB7CA55-3A98-468D-93EC-303E9A0E9A9B}" sibTransId="{98DEFF42-9908-4606-BE74-512D45B119DB}"/>
    <dgm:cxn modelId="{8A91D979-6447-4BC7-AC66-21BC7EE24E49}" type="presOf" srcId="{68220597-BB5C-41A5-B6AA-167545931FED}" destId="{3ECD3319-0D8D-473A-BBED-42FF6044B903}" srcOrd="0" destOrd="0" presId="urn:diagrams.loki3.com/BracketList"/>
    <dgm:cxn modelId="{9023185B-AC9D-4B92-8072-629CECE1D25F}" type="presOf" srcId="{27D7CFC0-D381-477F-9138-52463D9A30F7}" destId="{DA90CCAB-C859-4ACB-B2D3-EFAA6CCF1077}" srcOrd="0" destOrd="0" presId="urn:diagrams.loki3.com/BracketList"/>
    <dgm:cxn modelId="{444D34FD-31C3-4CC7-B1BA-7E70FCA7BCB0}" type="presOf" srcId="{C4F0017B-DDA4-43E8-B1E3-9D4D11919865}" destId="{8CACBC35-F22F-4C44-8385-8493E6E6F9C8}" srcOrd="0" destOrd="0" presId="urn:diagrams.loki3.com/BracketList"/>
    <dgm:cxn modelId="{D28E365D-40B5-477D-A865-7D6D99C79F1D}" type="presOf" srcId="{9EF1FD7D-B4BB-4665-A2DF-C1DA53C50FA2}" destId="{5BA67B31-054F-4472-A225-B9DD5F2E0E6A}" srcOrd="0" destOrd="0" presId="urn:diagrams.loki3.com/BracketList"/>
    <dgm:cxn modelId="{05739E45-8771-484F-9570-53A13D781F77}" srcId="{873F8E00-3CD8-4654-BFDF-5D83EC446A57}" destId="{B63B1748-7DBE-47A9-B240-46F6F6302C4B}" srcOrd="6" destOrd="0" parTransId="{38F4A8D0-C965-4452-A705-13FCE67C3875}" sibTransId="{6C39E751-7956-4F42-9D50-4B14D3864049}"/>
    <dgm:cxn modelId="{DF0CB67C-5FFB-4C60-9863-1383545EA470}" srcId="{873F8E00-3CD8-4654-BFDF-5D83EC446A57}" destId="{6CA74F03-3671-4C8D-A76D-27F251C3C484}" srcOrd="2" destOrd="0" parTransId="{C3C5960B-B6A8-4081-82E0-E181A443D82E}" sibTransId="{DF7CDB24-D175-41D5-BFBB-E07EDB31785B}"/>
    <dgm:cxn modelId="{1A1968EB-734B-45F1-B280-6E21FAC0571F}" type="presOf" srcId="{CB9D9B2A-4C80-4848-A112-C97CFC374B7A}" destId="{F4D90A10-814E-4872-A1EC-CB08E17485FF}" srcOrd="0" destOrd="0" presId="urn:diagrams.loki3.com/BracketList"/>
    <dgm:cxn modelId="{F9CBE8FF-5D50-4AFA-811F-CF6908AC004C}" srcId="{CB9D9B2A-4C80-4848-A112-C97CFC374B7A}" destId="{27D7CFC0-D381-477F-9138-52463D9A30F7}" srcOrd="0" destOrd="0" parTransId="{09C74682-D047-45A5-B785-CDF331CE12AD}" sibTransId="{637C53EE-44F2-4521-96C0-178941B06F75}"/>
    <dgm:cxn modelId="{1EE42210-6CFC-4B2C-A0BE-7EF33F9326A4}" srcId="{44FB0D68-7377-46D2-9304-738761BBD3B7}" destId="{D19F4181-7C56-4536-B064-5AB8F7A68FDA}" srcOrd="0" destOrd="0" parTransId="{74217AFB-B8C5-4A90-9A14-49E2CE3E6FC6}" sibTransId="{02D7858F-585A-42C5-B855-70A8607B5363}"/>
    <dgm:cxn modelId="{20992804-C2A1-4754-847B-540C95762E70}" srcId="{94DC41B3-71CD-43AC-BE67-9CFBAD017314}" destId="{E46EC520-A180-4611-89FE-56EF0A42A4AF}" srcOrd="0" destOrd="0" parTransId="{F6EAEB5D-896F-48FB-A8C0-5A8BD8635F54}" sibTransId="{27452B24-815C-4C83-BAB4-DC2BD57BE529}"/>
    <dgm:cxn modelId="{057533F7-C8EB-4A96-99C6-BBD742C1336C}" srcId="{9EF1FD7D-B4BB-4665-A2DF-C1DA53C50FA2}" destId="{85F27EF9-6B8F-45D2-A467-4FB57F21AF53}" srcOrd="0" destOrd="0" parTransId="{D068B4B5-960E-4585-B2FD-8EED4BA8AE45}" sibTransId="{FE86C116-0118-434A-82C5-A19707EC8453}"/>
    <dgm:cxn modelId="{FEE0EE55-1952-40DF-8AF4-065D40C2FA04}" type="presOf" srcId="{44FB0D68-7377-46D2-9304-738761BBD3B7}" destId="{9671A0DF-388E-46B1-A1AC-FB323BB24DE6}" srcOrd="0" destOrd="0" presId="urn:diagrams.loki3.com/BracketList"/>
    <dgm:cxn modelId="{2E90F515-1B14-4AB0-A27E-35C3F77B5ABF}" type="presOf" srcId="{6CA74F03-3671-4C8D-A76D-27F251C3C484}" destId="{8954F21C-1339-4B1F-9175-5542CD01EAD7}" srcOrd="0" destOrd="0" presId="urn:diagrams.loki3.com/BracketList"/>
    <dgm:cxn modelId="{244681D0-893E-41AE-AD63-49E9AA5EEAF7}" srcId="{873F8E00-3CD8-4654-BFDF-5D83EC446A57}" destId="{44FB0D68-7377-46D2-9304-738761BBD3B7}" srcOrd="7" destOrd="0" parTransId="{6FEE4978-8BBB-49AA-9AE1-B3969C2520DB}" sibTransId="{191230EC-BB0E-4585-89B0-F6AF84814649}"/>
    <dgm:cxn modelId="{62301B00-7B7F-4F0D-9B8A-7669F0F33E67}" type="presOf" srcId="{D19F4181-7C56-4536-B064-5AB8F7A68FDA}" destId="{F32E2706-854F-4E12-B297-6D0607CA4F5E}" srcOrd="0" destOrd="0" presId="urn:diagrams.loki3.com/BracketList"/>
    <dgm:cxn modelId="{86A56A31-6666-4CC7-914D-724B7DE5C83A}" srcId="{873F8E00-3CD8-4654-BFDF-5D83EC446A57}" destId="{1A49A353-DBD8-4FAD-9AB8-33076E717EEE}" srcOrd="5" destOrd="0" parTransId="{E2547357-B430-4E83-9E80-E44C4C4F5C50}" sibTransId="{0A236C2B-E7DC-4A33-821F-722D19184F25}"/>
    <dgm:cxn modelId="{D5CED995-9D67-4C7D-995C-23F4EC37A8F4}" srcId="{873F8E00-3CD8-4654-BFDF-5D83EC446A57}" destId="{CB9D9B2A-4C80-4848-A112-C97CFC374B7A}" srcOrd="4" destOrd="0" parTransId="{7F039EEE-81BF-4E2B-9547-73F821299317}" sibTransId="{922F4546-CC7E-4AD3-92E5-61FD00FB8B3A}"/>
    <dgm:cxn modelId="{1E715AAE-706B-4127-B6B7-6E13BB0283A1}" srcId="{6CA74F03-3671-4C8D-A76D-27F251C3C484}" destId="{A82FB461-3FFA-4913-AC61-80B170C2E126}" srcOrd="0" destOrd="0" parTransId="{96053BEC-3C98-40F1-B74B-458165130A1A}" sibTransId="{FCA938D5-2D1A-4897-8396-C2AA1B9EC4FF}"/>
    <dgm:cxn modelId="{D1D742B8-7D34-431B-A4E4-8BD3FCCB2055}" type="presOf" srcId="{167769E3-5380-4E0B-8D50-7F534D7D89B2}" destId="{237D9DE8-45EF-44E1-AF4D-D856FBE29CE6}" srcOrd="0" destOrd="0" presId="urn:diagrams.loki3.com/BracketList"/>
    <dgm:cxn modelId="{22F7328E-B16B-437D-ABC7-FD2947BA0662}" srcId="{873F8E00-3CD8-4654-BFDF-5D83EC446A57}" destId="{94DC41B3-71CD-43AC-BE67-9CFBAD017314}" srcOrd="3" destOrd="0" parTransId="{2C4E557C-D480-4A42-917A-CA101E2CC468}" sibTransId="{B81D1365-06E2-494D-9466-45984E2155DF}"/>
    <dgm:cxn modelId="{622F15D3-E372-43D7-924D-6C3C8329334E}" srcId="{33D5E3F2-DEC4-495F-BE88-8305EAF6C52C}" destId="{167769E3-5380-4E0B-8D50-7F534D7D89B2}" srcOrd="0" destOrd="0" parTransId="{A430BDBD-8821-4EEB-A9BB-797867FBB4E5}" sibTransId="{37BCA049-2F20-4204-B4FB-CF90BF50D61F}"/>
    <dgm:cxn modelId="{6B5F0994-CD9F-4F1D-9585-C7CD8DCDBEE0}" srcId="{873F8E00-3CD8-4654-BFDF-5D83EC446A57}" destId="{9EF1FD7D-B4BB-4665-A2DF-C1DA53C50FA2}" srcOrd="1" destOrd="0" parTransId="{6181F3B8-15D1-4BF2-869B-22AFB96215FB}" sibTransId="{8AE92BD3-56F6-483D-A27A-A096535DCA09}"/>
    <dgm:cxn modelId="{1A496349-F9B4-4769-9BFA-E786659A9702}" srcId="{1A49A353-DBD8-4FAD-9AB8-33076E717EEE}" destId="{C4F0017B-DDA4-43E8-B1E3-9D4D11919865}" srcOrd="0" destOrd="0" parTransId="{E43CF7B7-5FC4-48AD-9C3A-C18BF7DF48E0}" sibTransId="{D4CB96A5-165D-4F5D-94D5-C47F2FBA224F}"/>
    <dgm:cxn modelId="{BBA3BAC1-CE18-4E44-B903-568AC8BD385B}" type="presOf" srcId="{B63B1748-7DBE-47A9-B240-46F6F6302C4B}" destId="{37810400-8D74-40CB-9946-E4C0F504C7D0}" srcOrd="0" destOrd="0" presId="urn:diagrams.loki3.com/BracketList"/>
    <dgm:cxn modelId="{E03A3FDC-A622-46AA-A6ED-680BC14E3B23}" type="presOf" srcId="{33D5E3F2-DEC4-495F-BE88-8305EAF6C52C}" destId="{0DDD2163-DC7C-4A6D-91D0-E97552427E9A}" srcOrd="0" destOrd="0" presId="urn:diagrams.loki3.com/BracketList"/>
    <dgm:cxn modelId="{C3E7930D-4993-4348-946D-747D24F076C3}" type="presOf" srcId="{94DC41B3-71CD-43AC-BE67-9CFBAD017314}" destId="{AC51B72A-8F19-4768-86AF-EDFD36CD98D0}" srcOrd="0" destOrd="0" presId="urn:diagrams.loki3.com/BracketList"/>
    <dgm:cxn modelId="{093E60F4-875E-42ED-A553-001A85A294CB}" srcId="{873F8E00-3CD8-4654-BFDF-5D83EC446A57}" destId="{33D5E3F2-DEC4-495F-BE88-8305EAF6C52C}" srcOrd="0" destOrd="0" parTransId="{CE6EF6C4-34E0-41A6-BFD8-0C05FE363DA7}" sibTransId="{3553E627-431F-40DF-829E-FD3C30CBBD69}"/>
    <dgm:cxn modelId="{4B701DCE-A513-4B61-A407-BE47536CBA0D}" type="presOf" srcId="{85F27EF9-6B8F-45D2-A467-4FB57F21AF53}" destId="{603FF51A-FBE5-439E-9BD2-82D85CEABC10}" srcOrd="0" destOrd="0" presId="urn:diagrams.loki3.com/BracketList"/>
    <dgm:cxn modelId="{A3ED69AD-BEF2-413A-A560-6DFE6DCB6020}" type="presOf" srcId="{A82FB461-3FFA-4913-AC61-80B170C2E126}" destId="{D68F1CAA-A52F-42EB-8086-ABF6E7685699}" srcOrd="0" destOrd="0" presId="urn:diagrams.loki3.com/BracketList"/>
    <dgm:cxn modelId="{AEFE2C05-19EC-47F8-906F-7D40805A8F76}" type="presOf" srcId="{873F8E00-3CD8-4654-BFDF-5D83EC446A57}" destId="{FBC356FA-70EF-4DF1-AC48-004509421412}" srcOrd="0" destOrd="0" presId="urn:diagrams.loki3.com/BracketList"/>
    <dgm:cxn modelId="{AB171D4C-DC2A-4621-B1B0-907A77BF6C02}" type="presOf" srcId="{1A49A353-DBD8-4FAD-9AB8-33076E717EEE}" destId="{F16F5E0A-FB9C-4936-AA7A-0A257E0238F9}" srcOrd="0" destOrd="0" presId="urn:diagrams.loki3.com/BracketList"/>
    <dgm:cxn modelId="{C9674C65-E45B-4707-9BB0-139A1B301750}" type="presOf" srcId="{E46EC520-A180-4611-89FE-56EF0A42A4AF}" destId="{C4AAF490-B899-41A1-9586-14E30D3E6D62}" srcOrd="0" destOrd="0" presId="urn:diagrams.loki3.com/BracketList"/>
    <dgm:cxn modelId="{65035283-E9D5-4B81-A35C-4F49F1FDFC06}" type="presParOf" srcId="{FBC356FA-70EF-4DF1-AC48-004509421412}" destId="{AC07EAAA-A358-4ABF-8A87-3A8749D6203D}" srcOrd="0" destOrd="0" presId="urn:diagrams.loki3.com/BracketList"/>
    <dgm:cxn modelId="{B9CBE7AB-1DFC-4181-ABF4-36CDF2567EB6}" type="presParOf" srcId="{AC07EAAA-A358-4ABF-8A87-3A8749D6203D}" destId="{0DDD2163-DC7C-4A6D-91D0-E97552427E9A}" srcOrd="0" destOrd="0" presId="urn:diagrams.loki3.com/BracketList"/>
    <dgm:cxn modelId="{DE2A2A96-56B6-4470-94F7-53CF17B8AC8D}" type="presParOf" srcId="{AC07EAAA-A358-4ABF-8A87-3A8749D6203D}" destId="{4701D3A5-316F-4894-B96C-187430A0BE84}" srcOrd="1" destOrd="0" presId="urn:diagrams.loki3.com/BracketList"/>
    <dgm:cxn modelId="{EC57F16A-EAB0-4594-88CF-7B9F9A453E3B}" type="presParOf" srcId="{AC07EAAA-A358-4ABF-8A87-3A8749D6203D}" destId="{C8F842E7-44D4-4D9D-B80E-7E66C2BEE467}" srcOrd="2" destOrd="0" presId="urn:diagrams.loki3.com/BracketList"/>
    <dgm:cxn modelId="{5AA2980A-446B-4617-B00E-67232B2FF7A7}" type="presParOf" srcId="{AC07EAAA-A358-4ABF-8A87-3A8749D6203D}" destId="{237D9DE8-45EF-44E1-AF4D-D856FBE29CE6}" srcOrd="3" destOrd="0" presId="urn:diagrams.loki3.com/BracketList"/>
    <dgm:cxn modelId="{8D6EA2B2-36DD-4516-BE61-DFDC080403FC}" type="presParOf" srcId="{FBC356FA-70EF-4DF1-AC48-004509421412}" destId="{851C3448-D935-4942-97E7-7BA4986BEBF8}" srcOrd="1" destOrd="0" presId="urn:diagrams.loki3.com/BracketList"/>
    <dgm:cxn modelId="{A6329AB5-84E1-4BE8-9FBF-85EB6AF1DB53}" type="presParOf" srcId="{FBC356FA-70EF-4DF1-AC48-004509421412}" destId="{F6FE4D59-5CA2-4843-9561-CACF99D629DB}" srcOrd="2" destOrd="0" presId="urn:diagrams.loki3.com/BracketList"/>
    <dgm:cxn modelId="{51D3A63C-A3D5-456C-A00B-5C994BA9C9BF}" type="presParOf" srcId="{F6FE4D59-5CA2-4843-9561-CACF99D629DB}" destId="{5BA67B31-054F-4472-A225-B9DD5F2E0E6A}" srcOrd="0" destOrd="0" presId="urn:diagrams.loki3.com/BracketList"/>
    <dgm:cxn modelId="{7D3D72FD-3AA3-4FBE-820B-E00B734C280D}" type="presParOf" srcId="{F6FE4D59-5CA2-4843-9561-CACF99D629DB}" destId="{1F5CBB72-EDFB-4027-8B09-7079E3C16975}" srcOrd="1" destOrd="0" presId="urn:diagrams.loki3.com/BracketList"/>
    <dgm:cxn modelId="{A0515F70-825B-41F3-AF27-2423043A0DD3}" type="presParOf" srcId="{F6FE4D59-5CA2-4843-9561-CACF99D629DB}" destId="{D6AE1B4F-3BBA-4A88-875A-920A97632FE4}" srcOrd="2" destOrd="0" presId="urn:diagrams.loki3.com/BracketList"/>
    <dgm:cxn modelId="{929F3954-CEDB-405D-9A74-19CC9278FE49}" type="presParOf" srcId="{F6FE4D59-5CA2-4843-9561-CACF99D629DB}" destId="{603FF51A-FBE5-439E-9BD2-82D85CEABC10}" srcOrd="3" destOrd="0" presId="urn:diagrams.loki3.com/BracketList"/>
    <dgm:cxn modelId="{570B5FB9-12E9-4834-A016-B6C4D9F3377B}" type="presParOf" srcId="{FBC356FA-70EF-4DF1-AC48-004509421412}" destId="{AFE4E5B1-DF6A-4D13-8524-B97BDABEBA51}" srcOrd="3" destOrd="0" presId="urn:diagrams.loki3.com/BracketList"/>
    <dgm:cxn modelId="{49623756-5B69-4A05-A7F6-F0342DDD28D4}" type="presParOf" srcId="{FBC356FA-70EF-4DF1-AC48-004509421412}" destId="{5B7AC2FF-1E6C-47F7-BD07-8C84ADAA2D99}" srcOrd="4" destOrd="0" presId="urn:diagrams.loki3.com/BracketList"/>
    <dgm:cxn modelId="{46C4F93E-8BB7-4B14-A198-D396337F21E3}" type="presParOf" srcId="{5B7AC2FF-1E6C-47F7-BD07-8C84ADAA2D99}" destId="{8954F21C-1339-4B1F-9175-5542CD01EAD7}" srcOrd="0" destOrd="0" presId="urn:diagrams.loki3.com/BracketList"/>
    <dgm:cxn modelId="{2A2554A7-A450-49D1-89EF-A19717BD412D}" type="presParOf" srcId="{5B7AC2FF-1E6C-47F7-BD07-8C84ADAA2D99}" destId="{8F134D28-998C-4907-9F44-1CFAA0660E07}" srcOrd="1" destOrd="0" presId="urn:diagrams.loki3.com/BracketList"/>
    <dgm:cxn modelId="{ACF204B8-698A-4871-A816-35AD8FDC11C9}" type="presParOf" srcId="{5B7AC2FF-1E6C-47F7-BD07-8C84ADAA2D99}" destId="{17402EB2-A56D-45AB-B870-B33BC110D02B}" srcOrd="2" destOrd="0" presId="urn:diagrams.loki3.com/BracketList"/>
    <dgm:cxn modelId="{F51F2928-040E-4803-8998-9B35BE8A0DDD}" type="presParOf" srcId="{5B7AC2FF-1E6C-47F7-BD07-8C84ADAA2D99}" destId="{D68F1CAA-A52F-42EB-8086-ABF6E7685699}" srcOrd="3" destOrd="0" presId="urn:diagrams.loki3.com/BracketList"/>
    <dgm:cxn modelId="{BE361268-B075-401A-9882-E1A7EB9B7327}" type="presParOf" srcId="{FBC356FA-70EF-4DF1-AC48-004509421412}" destId="{0BCDFD9D-2840-4574-A8FD-3F55ACDC18D3}" srcOrd="5" destOrd="0" presId="urn:diagrams.loki3.com/BracketList"/>
    <dgm:cxn modelId="{531A7190-D683-421D-9C7E-40BD8E79BC04}" type="presParOf" srcId="{FBC356FA-70EF-4DF1-AC48-004509421412}" destId="{489B763B-14DC-4845-95CB-08805523B0AA}" srcOrd="6" destOrd="0" presId="urn:diagrams.loki3.com/BracketList"/>
    <dgm:cxn modelId="{4ABF4A61-B669-456F-837A-32F7C89536DF}" type="presParOf" srcId="{489B763B-14DC-4845-95CB-08805523B0AA}" destId="{AC51B72A-8F19-4768-86AF-EDFD36CD98D0}" srcOrd="0" destOrd="0" presId="urn:diagrams.loki3.com/BracketList"/>
    <dgm:cxn modelId="{2A57869E-0680-4B74-9C48-88282557A3A4}" type="presParOf" srcId="{489B763B-14DC-4845-95CB-08805523B0AA}" destId="{5E744297-55E4-4736-9745-D98CBE962D86}" srcOrd="1" destOrd="0" presId="urn:diagrams.loki3.com/BracketList"/>
    <dgm:cxn modelId="{994E1E35-2BEA-4952-8C64-0EB262E092D3}" type="presParOf" srcId="{489B763B-14DC-4845-95CB-08805523B0AA}" destId="{5C880BDB-F5D4-479E-85BB-4457EE9EB8FA}" srcOrd="2" destOrd="0" presId="urn:diagrams.loki3.com/BracketList"/>
    <dgm:cxn modelId="{0AB16B39-A191-43F1-9C8E-2FFE382C1606}" type="presParOf" srcId="{489B763B-14DC-4845-95CB-08805523B0AA}" destId="{C4AAF490-B899-41A1-9586-14E30D3E6D62}" srcOrd="3" destOrd="0" presId="urn:diagrams.loki3.com/BracketList"/>
    <dgm:cxn modelId="{6302F7DE-4BD2-4672-885D-33E0248EA5A1}" type="presParOf" srcId="{FBC356FA-70EF-4DF1-AC48-004509421412}" destId="{61DD5391-8FA5-4BBF-BB14-8759CDE38245}" srcOrd="7" destOrd="0" presId="urn:diagrams.loki3.com/BracketList"/>
    <dgm:cxn modelId="{FAA48749-81BA-4919-99EF-860B85A2397B}" type="presParOf" srcId="{FBC356FA-70EF-4DF1-AC48-004509421412}" destId="{E0695A91-5585-4F93-A949-DD882B45843F}" srcOrd="8" destOrd="0" presId="urn:diagrams.loki3.com/BracketList"/>
    <dgm:cxn modelId="{AA72E6CA-7514-4F85-9D1D-FDE9FD4A2C17}" type="presParOf" srcId="{E0695A91-5585-4F93-A949-DD882B45843F}" destId="{F4D90A10-814E-4872-A1EC-CB08E17485FF}" srcOrd="0" destOrd="0" presId="urn:diagrams.loki3.com/BracketList"/>
    <dgm:cxn modelId="{0DD0C39B-A7FE-4487-B786-808B47DBB152}" type="presParOf" srcId="{E0695A91-5585-4F93-A949-DD882B45843F}" destId="{ED0909F6-6061-4264-8749-C80D4FFA2B25}" srcOrd="1" destOrd="0" presId="urn:diagrams.loki3.com/BracketList"/>
    <dgm:cxn modelId="{5DD938B3-9F13-44EA-BC04-CBCB7C5D350A}" type="presParOf" srcId="{E0695A91-5585-4F93-A949-DD882B45843F}" destId="{BCF92A26-BDBA-44D4-BB08-1D333131E40A}" srcOrd="2" destOrd="0" presId="urn:diagrams.loki3.com/BracketList"/>
    <dgm:cxn modelId="{DB197ABF-7371-46A6-8324-67DA77AE0427}" type="presParOf" srcId="{E0695A91-5585-4F93-A949-DD882B45843F}" destId="{DA90CCAB-C859-4ACB-B2D3-EFAA6CCF1077}" srcOrd="3" destOrd="0" presId="urn:diagrams.loki3.com/BracketList"/>
    <dgm:cxn modelId="{5CCA8A8D-CF7F-4646-AE97-410722F92A28}" type="presParOf" srcId="{FBC356FA-70EF-4DF1-AC48-004509421412}" destId="{C6C78378-EF8B-4A38-8421-0ED72C7A55E2}" srcOrd="9" destOrd="0" presId="urn:diagrams.loki3.com/BracketList"/>
    <dgm:cxn modelId="{EFFBFD92-7216-4F43-B695-4E4A90AA988E}" type="presParOf" srcId="{FBC356FA-70EF-4DF1-AC48-004509421412}" destId="{093E375F-48D3-41C0-A0C4-476056788E09}" srcOrd="10" destOrd="0" presId="urn:diagrams.loki3.com/BracketList"/>
    <dgm:cxn modelId="{CD636156-7CD8-444E-822A-519ECED9B136}" type="presParOf" srcId="{093E375F-48D3-41C0-A0C4-476056788E09}" destId="{F16F5E0A-FB9C-4936-AA7A-0A257E0238F9}" srcOrd="0" destOrd="0" presId="urn:diagrams.loki3.com/BracketList"/>
    <dgm:cxn modelId="{3784B8BE-C000-46C6-BC62-C369EBEEED47}" type="presParOf" srcId="{093E375F-48D3-41C0-A0C4-476056788E09}" destId="{64AE26A4-B9B8-4A29-8D1D-5E1C38B6B383}" srcOrd="1" destOrd="0" presId="urn:diagrams.loki3.com/BracketList"/>
    <dgm:cxn modelId="{C091DC69-DC54-4D1A-B473-853F119FB6C2}" type="presParOf" srcId="{093E375F-48D3-41C0-A0C4-476056788E09}" destId="{B9211CE5-B3D6-40E9-91DF-B7A7855139D2}" srcOrd="2" destOrd="0" presId="urn:diagrams.loki3.com/BracketList"/>
    <dgm:cxn modelId="{9AC07B15-ADC3-40FC-A863-1BAA12F64146}" type="presParOf" srcId="{093E375F-48D3-41C0-A0C4-476056788E09}" destId="{8CACBC35-F22F-4C44-8385-8493E6E6F9C8}" srcOrd="3" destOrd="0" presId="urn:diagrams.loki3.com/BracketList"/>
    <dgm:cxn modelId="{72446AB8-08FA-4FC3-9371-3CAB3809C867}" type="presParOf" srcId="{FBC356FA-70EF-4DF1-AC48-004509421412}" destId="{635ABD0A-CCC8-4747-BE13-19C8499AC8F3}" srcOrd="11" destOrd="0" presId="urn:diagrams.loki3.com/BracketList"/>
    <dgm:cxn modelId="{56AEEF8F-BB48-4077-9859-729A55D0545D}" type="presParOf" srcId="{FBC356FA-70EF-4DF1-AC48-004509421412}" destId="{87C382BF-F566-4A53-BD32-75D09E3571B6}" srcOrd="12" destOrd="0" presId="urn:diagrams.loki3.com/BracketList"/>
    <dgm:cxn modelId="{80D6426A-5FF3-4528-BE09-2BB3A4FE3584}" type="presParOf" srcId="{87C382BF-F566-4A53-BD32-75D09E3571B6}" destId="{37810400-8D74-40CB-9946-E4C0F504C7D0}" srcOrd="0" destOrd="0" presId="urn:diagrams.loki3.com/BracketList"/>
    <dgm:cxn modelId="{D94179ED-5242-4240-BAA6-D8C5C2E403C4}" type="presParOf" srcId="{87C382BF-F566-4A53-BD32-75D09E3571B6}" destId="{320BFE63-7864-4826-BCCF-1FDB366134E6}" srcOrd="1" destOrd="0" presId="urn:diagrams.loki3.com/BracketList"/>
    <dgm:cxn modelId="{4EC3AF4E-A597-4CF7-87D0-5597A01179E5}" type="presParOf" srcId="{87C382BF-F566-4A53-BD32-75D09E3571B6}" destId="{E492B41E-C279-4497-8A7B-40E73E87265D}" srcOrd="2" destOrd="0" presId="urn:diagrams.loki3.com/BracketList"/>
    <dgm:cxn modelId="{7931A369-F108-442F-B2DB-A4AC75B329EE}" type="presParOf" srcId="{87C382BF-F566-4A53-BD32-75D09E3571B6}" destId="{3ECD3319-0D8D-473A-BBED-42FF6044B903}" srcOrd="3" destOrd="0" presId="urn:diagrams.loki3.com/BracketList"/>
    <dgm:cxn modelId="{64EF97DC-3A2E-43D1-A1B5-14E5B4F8BAE2}" type="presParOf" srcId="{FBC356FA-70EF-4DF1-AC48-004509421412}" destId="{6A462F90-0663-48AF-BC24-5B24A9BC5DEE}" srcOrd="13" destOrd="0" presId="urn:diagrams.loki3.com/BracketList"/>
    <dgm:cxn modelId="{584F6E22-FDE0-4A3D-A73C-F8D26C7019D3}" type="presParOf" srcId="{FBC356FA-70EF-4DF1-AC48-004509421412}" destId="{B74280BD-D606-4BEF-85DB-7E3BFBF66475}" srcOrd="14" destOrd="0" presId="urn:diagrams.loki3.com/BracketList"/>
    <dgm:cxn modelId="{1213FECA-087A-49AE-BB20-DC787360FFF0}" type="presParOf" srcId="{B74280BD-D606-4BEF-85DB-7E3BFBF66475}" destId="{9671A0DF-388E-46B1-A1AC-FB323BB24DE6}" srcOrd="0" destOrd="0" presId="urn:diagrams.loki3.com/BracketList"/>
    <dgm:cxn modelId="{254D533B-657C-4114-BB8E-B4D96567E218}" type="presParOf" srcId="{B74280BD-D606-4BEF-85DB-7E3BFBF66475}" destId="{719FD8B0-6F1D-49C4-B884-4ABC775A8911}" srcOrd="1" destOrd="0" presId="urn:diagrams.loki3.com/BracketList"/>
    <dgm:cxn modelId="{D098A769-1D44-4C02-9A35-C518231B8EC0}" type="presParOf" srcId="{B74280BD-D606-4BEF-85DB-7E3BFBF66475}" destId="{1DEA8926-B53A-46F6-B95B-D4297DA0393F}" srcOrd="2" destOrd="0" presId="urn:diagrams.loki3.com/BracketList"/>
    <dgm:cxn modelId="{B559AC37-0E53-46FF-8B47-6EBEF6DDE104}" type="presParOf" srcId="{B74280BD-D606-4BEF-85DB-7E3BFBF66475}" destId="{F32E2706-854F-4E12-B297-6D0607CA4F5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D8A47C-E6DA-4405-A3F1-62E4046734B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BDFAB1-BC92-4013-ACCC-ED76CB31A95F}">
      <dgm:prSet phldrT="[Text]"/>
      <dgm:spPr/>
      <dgm:t>
        <a:bodyPr/>
        <a:lstStyle/>
        <a:p>
          <a:r>
            <a:rPr lang="en-US" dirty="0" smtClean="0"/>
            <a:t>“Big” Private Banks</a:t>
          </a:r>
          <a:endParaRPr lang="en-US" dirty="0"/>
        </a:p>
      </dgm:t>
    </dgm:pt>
    <dgm:pt modelId="{70F2711A-6471-409F-A909-8B520A979F85}" type="parTrans" cxnId="{F0C2DED1-8ADF-4F70-BAC3-C993206DC5BE}">
      <dgm:prSet/>
      <dgm:spPr/>
      <dgm:t>
        <a:bodyPr/>
        <a:lstStyle/>
        <a:p>
          <a:endParaRPr lang="en-US"/>
        </a:p>
      </dgm:t>
    </dgm:pt>
    <dgm:pt modelId="{0C1A98CC-3E19-4927-8546-DB727E56AB68}" type="sibTrans" cxnId="{F0C2DED1-8ADF-4F70-BAC3-C993206DC5BE}">
      <dgm:prSet/>
      <dgm:spPr/>
      <dgm:t>
        <a:bodyPr/>
        <a:lstStyle/>
        <a:p>
          <a:endParaRPr lang="en-US"/>
        </a:p>
      </dgm:t>
    </dgm:pt>
    <dgm:pt modelId="{E145014E-CAAA-4742-9CE7-70AB745535F4}">
      <dgm:prSet phldrT="[Text]"/>
      <dgm:spPr/>
      <dgm:t>
        <a:bodyPr/>
        <a:lstStyle/>
        <a:p>
          <a:r>
            <a:rPr lang="en-US" dirty="0" smtClean="0"/>
            <a:t>50 cr /&gt;: round#1</a:t>
          </a:r>
          <a:endParaRPr lang="en-US" dirty="0"/>
        </a:p>
      </dgm:t>
    </dgm:pt>
    <dgm:pt modelId="{3C5959C6-86C2-41E2-88A7-1CBA9CA27A6F}" type="parTrans" cxnId="{638814AD-F546-4487-A8C2-81FE05EBDF0E}">
      <dgm:prSet/>
      <dgm:spPr/>
      <dgm:t>
        <a:bodyPr/>
        <a:lstStyle/>
        <a:p>
          <a:endParaRPr lang="en-US"/>
        </a:p>
      </dgm:t>
    </dgm:pt>
    <dgm:pt modelId="{CB1BE1E8-A1F9-43F1-AC9F-D9D77C6D58B0}" type="sibTrans" cxnId="{638814AD-F546-4487-A8C2-81FE05EBDF0E}">
      <dgm:prSet/>
      <dgm:spPr/>
      <dgm:t>
        <a:bodyPr/>
        <a:lstStyle/>
        <a:p>
          <a:endParaRPr lang="en-US"/>
        </a:p>
      </dgm:t>
    </dgm:pt>
    <dgm:pt modelId="{0D14F98D-7DCB-4BA0-BF33-DCEF139656AA}">
      <dgm:prSet phldrT="[Text]"/>
      <dgm:spPr/>
      <dgm:t>
        <a:bodyPr/>
        <a:lstStyle/>
        <a:p>
          <a:r>
            <a:rPr lang="en-US" dirty="0" smtClean="0"/>
            <a:t>200 cr /&gt;: Round#2</a:t>
          </a:r>
          <a:endParaRPr lang="en-US" dirty="0"/>
        </a:p>
      </dgm:t>
    </dgm:pt>
    <dgm:pt modelId="{2D9B3617-FB35-4D4E-BEDB-BA990FAD2559}" type="parTrans" cxnId="{16938A11-BC60-4658-BC65-4FCFB0DE72AC}">
      <dgm:prSet/>
      <dgm:spPr/>
      <dgm:t>
        <a:bodyPr/>
        <a:lstStyle/>
        <a:p>
          <a:endParaRPr lang="en-US"/>
        </a:p>
      </dgm:t>
    </dgm:pt>
    <dgm:pt modelId="{5B5B3FBD-A90D-4C6D-ABA6-CA53AD228AA9}" type="sibTrans" cxnId="{16938A11-BC60-4658-BC65-4FCFB0DE72AC}">
      <dgm:prSet/>
      <dgm:spPr/>
      <dgm:t>
        <a:bodyPr/>
        <a:lstStyle/>
        <a:p>
          <a:endParaRPr lang="en-US"/>
        </a:p>
      </dgm:t>
    </dgm:pt>
    <dgm:pt modelId="{65CF4763-C4ED-46A2-B72E-196243FBE38B}">
      <dgm:prSet phldrT="[Text]"/>
      <dgm:spPr/>
      <dgm:t>
        <a:bodyPr/>
        <a:lstStyle/>
        <a:p>
          <a:r>
            <a:rPr lang="en-US" dirty="0" smtClean="0"/>
            <a:t>Small private Banks</a:t>
          </a:r>
          <a:endParaRPr lang="en-US" dirty="0"/>
        </a:p>
      </dgm:t>
    </dgm:pt>
    <dgm:pt modelId="{58DEFD29-8B47-43F8-A5D5-1ED69C8A6E21}" type="parTrans" cxnId="{9BAA5C73-6C51-414E-90E0-DAED7EFE6216}">
      <dgm:prSet/>
      <dgm:spPr/>
      <dgm:t>
        <a:bodyPr/>
        <a:lstStyle/>
        <a:p>
          <a:endParaRPr lang="en-US"/>
        </a:p>
      </dgm:t>
    </dgm:pt>
    <dgm:pt modelId="{7A8AD411-CC8A-4950-8E7C-ED46AE3D3394}" type="sibTrans" cxnId="{9BAA5C73-6C51-414E-90E0-DAED7EFE6216}">
      <dgm:prSet/>
      <dgm:spPr/>
      <dgm:t>
        <a:bodyPr/>
        <a:lstStyle/>
        <a:p>
          <a:endParaRPr lang="en-US"/>
        </a:p>
      </dgm:t>
    </dgm:pt>
    <dgm:pt modelId="{A3514CFC-B0F2-48A4-AF0F-2C60A6C9A127}">
      <dgm:prSet phldrT="[Text]"/>
      <dgm:spPr/>
      <dgm:t>
        <a:bodyPr/>
        <a:lstStyle/>
        <a:p>
          <a:r>
            <a:rPr lang="en-US" dirty="0" smtClean="0"/>
            <a:t>&lt;less than above figure</a:t>
          </a:r>
          <a:endParaRPr lang="en-US" dirty="0"/>
        </a:p>
      </dgm:t>
    </dgm:pt>
    <dgm:pt modelId="{170CA611-81EF-46AF-A9B7-4E7D193595DC}" type="parTrans" cxnId="{DBA07A7A-FD15-402C-9D5D-56FCDD269B3D}">
      <dgm:prSet/>
      <dgm:spPr/>
      <dgm:t>
        <a:bodyPr/>
        <a:lstStyle/>
        <a:p>
          <a:endParaRPr lang="en-US"/>
        </a:p>
      </dgm:t>
    </dgm:pt>
    <dgm:pt modelId="{F3BB62BE-E325-41CD-9047-38EDA87AEAA0}" type="sibTrans" cxnId="{DBA07A7A-FD15-402C-9D5D-56FCDD269B3D}">
      <dgm:prSet/>
      <dgm:spPr/>
      <dgm:t>
        <a:bodyPr/>
        <a:lstStyle/>
        <a:p>
          <a:endParaRPr lang="en-US"/>
        </a:p>
      </dgm:t>
    </dgm:pt>
    <dgm:pt modelId="{375888E2-D321-4F00-9070-20483248E94A}" type="pres">
      <dgm:prSet presAssocID="{8CD8A47C-E6DA-4405-A3F1-62E4046734B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41411B-581E-4D58-9066-031697BF8C88}" type="pres">
      <dgm:prSet presAssocID="{16BDFAB1-BC92-4013-ACCC-ED76CB31A95F}" presName="circle1" presStyleLbl="node1" presStyleIdx="0" presStyleCnt="2"/>
      <dgm:spPr/>
    </dgm:pt>
    <dgm:pt modelId="{19D369F9-CBAB-419F-89F4-9404EF5EBEAB}" type="pres">
      <dgm:prSet presAssocID="{16BDFAB1-BC92-4013-ACCC-ED76CB31A95F}" presName="space" presStyleCnt="0"/>
      <dgm:spPr/>
    </dgm:pt>
    <dgm:pt modelId="{D5D47100-7E3C-426F-A3F7-9DB2F84EF069}" type="pres">
      <dgm:prSet presAssocID="{16BDFAB1-BC92-4013-ACCC-ED76CB31A95F}" presName="rect1" presStyleLbl="alignAcc1" presStyleIdx="0" presStyleCnt="2"/>
      <dgm:spPr/>
      <dgm:t>
        <a:bodyPr/>
        <a:lstStyle/>
        <a:p>
          <a:endParaRPr lang="en-US"/>
        </a:p>
      </dgm:t>
    </dgm:pt>
    <dgm:pt modelId="{CBC8C860-34F2-4D66-8BB4-1B00C68F43A8}" type="pres">
      <dgm:prSet presAssocID="{65CF4763-C4ED-46A2-B72E-196243FBE38B}" presName="vertSpace2" presStyleLbl="node1" presStyleIdx="0" presStyleCnt="2"/>
      <dgm:spPr/>
    </dgm:pt>
    <dgm:pt modelId="{781FDF15-B5F7-4D4A-9C52-714476C8A62A}" type="pres">
      <dgm:prSet presAssocID="{65CF4763-C4ED-46A2-B72E-196243FBE38B}" presName="circle2" presStyleLbl="node1" presStyleIdx="1" presStyleCnt="2"/>
      <dgm:spPr/>
    </dgm:pt>
    <dgm:pt modelId="{8349143F-E620-4800-ADE3-0143B721A1D5}" type="pres">
      <dgm:prSet presAssocID="{65CF4763-C4ED-46A2-B72E-196243FBE38B}" presName="rect2" presStyleLbl="alignAcc1" presStyleIdx="1" presStyleCnt="2"/>
      <dgm:spPr/>
      <dgm:t>
        <a:bodyPr/>
        <a:lstStyle/>
        <a:p>
          <a:endParaRPr lang="en-US"/>
        </a:p>
      </dgm:t>
    </dgm:pt>
    <dgm:pt modelId="{BD9CF66E-A58D-4576-853E-2D3EE995D761}" type="pres">
      <dgm:prSet presAssocID="{16BDFAB1-BC92-4013-ACCC-ED76CB31A95F}" presName="rect1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F3F87-EFAF-47EF-8079-1D49B1FD1743}" type="pres">
      <dgm:prSet presAssocID="{16BDFAB1-BC92-4013-ACCC-ED76CB31A95F}" presName="rect1ChTx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FD6BD5-AF24-484D-BA27-E98EDA779454}" type="pres">
      <dgm:prSet presAssocID="{65CF4763-C4ED-46A2-B72E-196243FBE38B}" presName="rect2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DB993-00FB-4B1C-B344-157C6BEC31DD}" type="pres">
      <dgm:prSet presAssocID="{65CF4763-C4ED-46A2-B72E-196243FBE38B}" presName="rect2ChTx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201E5A-B4B2-4F8F-A53D-DDDCC6DDB81A}" type="presOf" srcId="{0D14F98D-7DCB-4BA0-BF33-DCEF139656AA}" destId="{641F3F87-EFAF-47EF-8079-1D49B1FD1743}" srcOrd="0" destOrd="1" presId="urn:microsoft.com/office/officeart/2005/8/layout/target3"/>
    <dgm:cxn modelId="{EB64EEEE-05F8-428F-8AA1-78E71DBFFFB3}" type="presOf" srcId="{65CF4763-C4ED-46A2-B72E-196243FBE38B}" destId="{8349143F-E620-4800-ADE3-0143B721A1D5}" srcOrd="0" destOrd="0" presId="urn:microsoft.com/office/officeart/2005/8/layout/target3"/>
    <dgm:cxn modelId="{F22FDED9-2094-4E93-B993-D6E43E4ED82D}" type="presOf" srcId="{16BDFAB1-BC92-4013-ACCC-ED76CB31A95F}" destId="{D5D47100-7E3C-426F-A3F7-9DB2F84EF069}" srcOrd="0" destOrd="0" presId="urn:microsoft.com/office/officeart/2005/8/layout/target3"/>
    <dgm:cxn modelId="{79E424DC-FDAA-4424-ACA4-D783286E3B0C}" type="presOf" srcId="{E145014E-CAAA-4742-9CE7-70AB745535F4}" destId="{641F3F87-EFAF-47EF-8079-1D49B1FD1743}" srcOrd="0" destOrd="0" presId="urn:microsoft.com/office/officeart/2005/8/layout/target3"/>
    <dgm:cxn modelId="{DBA07A7A-FD15-402C-9D5D-56FCDD269B3D}" srcId="{65CF4763-C4ED-46A2-B72E-196243FBE38B}" destId="{A3514CFC-B0F2-48A4-AF0F-2C60A6C9A127}" srcOrd="0" destOrd="0" parTransId="{170CA611-81EF-46AF-A9B7-4E7D193595DC}" sibTransId="{F3BB62BE-E325-41CD-9047-38EDA87AEAA0}"/>
    <dgm:cxn modelId="{A6EA084D-72A2-4239-BF7B-1FD76DB0322E}" type="presOf" srcId="{8CD8A47C-E6DA-4405-A3F1-62E4046734B1}" destId="{375888E2-D321-4F00-9070-20483248E94A}" srcOrd="0" destOrd="0" presId="urn:microsoft.com/office/officeart/2005/8/layout/target3"/>
    <dgm:cxn modelId="{638814AD-F546-4487-A8C2-81FE05EBDF0E}" srcId="{16BDFAB1-BC92-4013-ACCC-ED76CB31A95F}" destId="{E145014E-CAAA-4742-9CE7-70AB745535F4}" srcOrd="0" destOrd="0" parTransId="{3C5959C6-86C2-41E2-88A7-1CBA9CA27A6F}" sibTransId="{CB1BE1E8-A1F9-43F1-AC9F-D9D77C6D58B0}"/>
    <dgm:cxn modelId="{9BAA5C73-6C51-414E-90E0-DAED7EFE6216}" srcId="{8CD8A47C-E6DA-4405-A3F1-62E4046734B1}" destId="{65CF4763-C4ED-46A2-B72E-196243FBE38B}" srcOrd="1" destOrd="0" parTransId="{58DEFD29-8B47-43F8-A5D5-1ED69C8A6E21}" sibTransId="{7A8AD411-CC8A-4950-8E7C-ED46AE3D3394}"/>
    <dgm:cxn modelId="{16938A11-BC60-4658-BC65-4FCFB0DE72AC}" srcId="{16BDFAB1-BC92-4013-ACCC-ED76CB31A95F}" destId="{0D14F98D-7DCB-4BA0-BF33-DCEF139656AA}" srcOrd="1" destOrd="0" parTransId="{2D9B3617-FB35-4D4E-BEDB-BA990FAD2559}" sibTransId="{5B5B3FBD-A90D-4C6D-ABA6-CA53AD228AA9}"/>
    <dgm:cxn modelId="{63780101-46E0-45C9-9C29-C8F6FBCDD56B}" type="presOf" srcId="{A3514CFC-B0F2-48A4-AF0F-2C60A6C9A127}" destId="{46EDB993-00FB-4B1C-B344-157C6BEC31DD}" srcOrd="0" destOrd="0" presId="urn:microsoft.com/office/officeart/2005/8/layout/target3"/>
    <dgm:cxn modelId="{AF3C15FB-D4A0-4F20-AFF5-589767B034C6}" type="presOf" srcId="{65CF4763-C4ED-46A2-B72E-196243FBE38B}" destId="{90FD6BD5-AF24-484D-BA27-E98EDA779454}" srcOrd="1" destOrd="0" presId="urn:microsoft.com/office/officeart/2005/8/layout/target3"/>
    <dgm:cxn modelId="{F0C2DED1-8ADF-4F70-BAC3-C993206DC5BE}" srcId="{8CD8A47C-E6DA-4405-A3F1-62E4046734B1}" destId="{16BDFAB1-BC92-4013-ACCC-ED76CB31A95F}" srcOrd="0" destOrd="0" parTransId="{70F2711A-6471-409F-A909-8B520A979F85}" sibTransId="{0C1A98CC-3E19-4927-8546-DB727E56AB68}"/>
    <dgm:cxn modelId="{C076F585-5044-4310-9FED-ACC13C0AA745}" type="presOf" srcId="{16BDFAB1-BC92-4013-ACCC-ED76CB31A95F}" destId="{BD9CF66E-A58D-4576-853E-2D3EE995D761}" srcOrd="1" destOrd="0" presId="urn:microsoft.com/office/officeart/2005/8/layout/target3"/>
    <dgm:cxn modelId="{2D27BEE3-14C5-4E84-A601-D9CBE093F8E2}" type="presParOf" srcId="{375888E2-D321-4F00-9070-20483248E94A}" destId="{9441411B-581E-4D58-9066-031697BF8C88}" srcOrd="0" destOrd="0" presId="urn:microsoft.com/office/officeart/2005/8/layout/target3"/>
    <dgm:cxn modelId="{D421F8A7-E1A4-44E8-AAB2-0E05408B5408}" type="presParOf" srcId="{375888E2-D321-4F00-9070-20483248E94A}" destId="{19D369F9-CBAB-419F-89F4-9404EF5EBEAB}" srcOrd="1" destOrd="0" presId="urn:microsoft.com/office/officeart/2005/8/layout/target3"/>
    <dgm:cxn modelId="{376F3EA8-4A71-4E56-A5F7-0A6281824311}" type="presParOf" srcId="{375888E2-D321-4F00-9070-20483248E94A}" destId="{D5D47100-7E3C-426F-A3F7-9DB2F84EF069}" srcOrd="2" destOrd="0" presId="urn:microsoft.com/office/officeart/2005/8/layout/target3"/>
    <dgm:cxn modelId="{90E034A0-5861-4B47-9BE1-AE94A3F1D80B}" type="presParOf" srcId="{375888E2-D321-4F00-9070-20483248E94A}" destId="{CBC8C860-34F2-4D66-8BB4-1B00C68F43A8}" srcOrd="3" destOrd="0" presId="urn:microsoft.com/office/officeart/2005/8/layout/target3"/>
    <dgm:cxn modelId="{E38DEBD5-5170-48DF-B083-3F41257FBC18}" type="presParOf" srcId="{375888E2-D321-4F00-9070-20483248E94A}" destId="{781FDF15-B5F7-4D4A-9C52-714476C8A62A}" srcOrd="4" destOrd="0" presId="urn:microsoft.com/office/officeart/2005/8/layout/target3"/>
    <dgm:cxn modelId="{F3AC4F90-E804-4C40-8EA6-24F2B3D75DBD}" type="presParOf" srcId="{375888E2-D321-4F00-9070-20483248E94A}" destId="{8349143F-E620-4800-ADE3-0143B721A1D5}" srcOrd="5" destOrd="0" presId="urn:microsoft.com/office/officeart/2005/8/layout/target3"/>
    <dgm:cxn modelId="{7FE3A5DA-9BD1-48DF-9F80-418FB151A6D9}" type="presParOf" srcId="{375888E2-D321-4F00-9070-20483248E94A}" destId="{BD9CF66E-A58D-4576-853E-2D3EE995D761}" srcOrd="6" destOrd="0" presId="urn:microsoft.com/office/officeart/2005/8/layout/target3"/>
    <dgm:cxn modelId="{E080C921-3970-4075-8EA4-FF11530FDD71}" type="presParOf" srcId="{375888E2-D321-4F00-9070-20483248E94A}" destId="{641F3F87-EFAF-47EF-8079-1D49B1FD1743}" srcOrd="7" destOrd="0" presId="urn:microsoft.com/office/officeart/2005/8/layout/target3"/>
    <dgm:cxn modelId="{8A17BC6E-B874-480E-A09C-7F2955AF5536}" type="presParOf" srcId="{375888E2-D321-4F00-9070-20483248E94A}" destId="{90FD6BD5-AF24-484D-BA27-E98EDA779454}" srcOrd="8" destOrd="0" presId="urn:microsoft.com/office/officeart/2005/8/layout/target3"/>
    <dgm:cxn modelId="{BDBEC32F-287C-4995-8583-1AC24968C135}" type="presParOf" srcId="{375888E2-D321-4F00-9070-20483248E94A}" destId="{46EDB993-00FB-4B1C-B344-157C6BEC31DD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119870D-59E6-4FD1-8781-FF12E3BCE42A}" type="doc">
      <dgm:prSet loTypeId="urn:microsoft.com/office/officeart/2005/8/layout/chevron1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FD2AD5-3F93-4982-B87E-BCADD2A7CC9E}">
      <dgm:prSet phldrT="[Text]" custT="1"/>
      <dgm:spPr/>
      <dgm:t>
        <a:bodyPr/>
        <a:lstStyle/>
        <a:p>
          <a:r>
            <a:rPr lang="en-US" sz="2800" strike="sngStrike" dirty="0" smtClean="0"/>
            <a:t>Nationalization</a:t>
          </a:r>
          <a:endParaRPr lang="en-US" sz="2800" strike="sngStrike" dirty="0"/>
        </a:p>
      </dgm:t>
    </dgm:pt>
    <dgm:pt modelId="{A2767497-37F0-430D-87B9-04DE0E1F7BAF}" type="parTrans" cxnId="{DFDA30E0-0EC0-4122-B35E-80B711F356B3}">
      <dgm:prSet/>
      <dgm:spPr/>
      <dgm:t>
        <a:bodyPr/>
        <a:lstStyle/>
        <a:p>
          <a:endParaRPr lang="en-US" sz="1400"/>
        </a:p>
      </dgm:t>
    </dgm:pt>
    <dgm:pt modelId="{12E93288-91AE-4B18-9A05-BD2BFCB78C8C}" type="sibTrans" cxnId="{DFDA30E0-0EC0-4122-B35E-80B711F356B3}">
      <dgm:prSet/>
      <dgm:spPr/>
      <dgm:t>
        <a:bodyPr/>
        <a:lstStyle/>
        <a:p>
          <a:endParaRPr lang="en-US" sz="1400"/>
        </a:p>
      </dgm:t>
    </dgm:pt>
    <dgm:pt modelId="{0E007F1D-F150-4221-B4FD-BCCBAB0F6ECE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“Consolidation”</a:t>
          </a:r>
          <a:endParaRPr lang="en-US" sz="2800" dirty="0"/>
        </a:p>
      </dgm:t>
    </dgm:pt>
    <dgm:pt modelId="{0ADDF65B-4423-4BAB-A6E2-0C94AD2D8ECD}" type="parTrans" cxnId="{B8167F60-DF35-49F5-8766-22D10C9D7D97}">
      <dgm:prSet/>
      <dgm:spPr/>
      <dgm:t>
        <a:bodyPr/>
        <a:lstStyle/>
        <a:p>
          <a:endParaRPr lang="en-US" sz="1400"/>
        </a:p>
      </dgm:t>
    </dgm:pt>
    <dgm:pt modelId="{EC0BC85E-ABE3-4589-8ABD-4B90F388A7EE}" type="sibTrans" cxnId="{B8167F60-DF35-49F5-8766-22D10C9D7D97}">
      <dgm:prSet/>
      <dgm:spPr/>
      <dgm:t>
        <a:bodyPr/>
        <a:lstStyle/>
        <a:p>
          <a:endParaRPr lang="en-US" sz="1400"/>
        </a:p>
      </dgm:t>
    </dgm:pt>
    <dgm:pt modelId="{58720F39-54F6-4942-92A7-607436015F02}" type="pres">
      <dgm:prSet presAssocID="{A119870D-59E6-4FD1-8781-FF12E3BCE4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E2F585-3909-4C82-8BD9-4DA548B8F41F}" type="pres">
      <dgm:prSet presAssocID="{BBFD2AD5-3F93-4982-B87E-BCADD2A7CC9E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9644B-044B-46D5-80C1-C8BAAE30E0AA}" type="pres">
      <dgm:prSet presAssocID="{12E93288-91AE-4B18-9A05-BD2BFCB78C8C}" presName="parTxOnlySpace" presStyleCnt="0"/>
      <dgm:spPr/>
    </dgm:pt>
    <dgm:pt modelId="{9F4F6366-3E19-49F1-8D0F-DF4A2253D72C}" type="pres">
      <dgm:prSet presAssocID="{0E007F1D-F150-4221-B4FD-BCCBAB0F6ECE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EF2694-0958-4FA1-B9DA-6DBE439B265C}" type="presOf" srcId="{A119870D-59E6-4FD1-8781-FF12E3BCE42A}" destId="{58720F39-54F6-4942-92A7-607436015F02}" srcOrd="0" destOrd="0" presId="urn:microsoft.com/office/officeart/2005/8/layout/chevron1"/>
    <dgm:cxn modelId="{42D93EE2-8F79-4EAB-807A-9823B62A3540}" type="presOf" srcId="{BBFD2AD5-3F93-4982-B87E-BCADD2A7CC9E}" destId="{BFE2F585-3909-4C82-8BD9-4DA548B8F41F}" srcOrd="0" destOrd="0" presId="urn:microsoft.com/office/officeart/2005/8/layout/chevron1"/>
    <dgm:cxn modelId="{DFDA30E0-0EC0-4122-B35E-80B711F356B3}" srcId="{A119870D-59E6-4FD1-8781-FF12E3BCE42A}" destId="{BBFD2AD5-3F93-4982-B87E-BCADD2A7CC9E}" srcOrd="0" destOrd="0" parTransId="{A2767497-37F0-430D-87B9-04DE0E1F7BAF}" sibTransId="{12E93288-91AE-4B18-9A05-BD2BFCB78C8C}"/>
    <dgm:cxn modelId="{1868CC77-E718-4FDE-9131-60C9CDD02EB8}" type="presOf" srcId="{0E007F1D-F150-4221-B4FD-BCCBAB0F6ECE}" destId="{9F4F6366-3E19-49F1-8D0F-DF4A2253D72C}" srcOrd="0" destOrd="0" presId="urn:microsoft.com/office/officeart/2005/8/layout/chevron1"/>
    <dgm:cxn modelId="{B8167F60-DF35-49F5-8766-22D10C9D7D97}" srcId="{A119870D-59E6-4FD1-8781-FF12E3BCE42A}" destId="{0E007F1D-F150-4221-B4FD-BCCBAB0F6ECE}" srcOrd="1" destOrd="0" parTransId="{0ADDF65B-4423-4BAB-A6E2-0C94AD2D8ECD}" sibTransId="{EC0BC85E-ABE3-4589-8ABD-4B90F388A7EE}"/>
    <dgm:cxn modelId="{DC3CED06-3082-452E-B688-2F08AB43A566}" type="presParOf" srcId="{58720F39-54F6-4942-92A7-607436015F02}" destId="{BFE2F585-3909-4C82-8BD9-4DA548B8F41F}" srcOrd="0" destOrd="0" presId="urn:microsoft.com/office/officeart/2005/8/layout/chevron1"/>
    <dgm:cxn modelId="{16CEA0CF-834B-40FD-A0D1-02D1E8F812AC}" type="presParOf" srcId="{58720F39-54F6-4942-92A7-607436015F02}" destId="{8799644B-044B-46D5-80C1-C8BAAE30E0AA}" srcOrd="1" destOrd="0" presId="urn:microsoft.com/office/officeart/2005/8/layout/chevron1"/>
    <dgm:cxn modelId="{DDBB2D9C-AEA6-4934-BA3A-B7B057E050BB}" type="presParOf" srcId="{58720F39-54F6-4942-92A7-607436015F02}" destId="{9F4F6366-3E19-49F1-8D0F-DF4A2253D72C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D22F839-65D3-4B91-91C2-6FA95A3E311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E06961-044A-4709-AFB3-C4CB1AF69798}">
      <dgm:prSet phldrT="[Text]"/>
      <dgm:spPr/>
      <dgm:t>
        <a:bodyPr/>
        <a:lstStyle/>
        <a:p>
          <a:r>
            <a:rPr lang="en-US" dirty="0" smtClean="0"/>
            <a:t>Merger of BMB</a:t>
          </a:r>
          <a:endParaRPr lang="en-US" dirty="0"/>
        </a:p>
      </dgm:t>
    </dgm:pt>
    <dgm:pt modelId="{9CFC041A-2441-44B2-A80A-1A4A59E9EC67}" type="parTrans" cxnId="{ABD8FAD9-E339-48AA-92DF-DB39BC1092D9}">
      <dgm:prSet/>
      <dgm:spPr/>
      <dgm:t>
        <a:bodyPr/>
        <a:lstStyle/>
        <a:p>
          <a:endParaRPr lang="en-US"/>
        </a:p>
      </dgm:t>
    </dgm:pt>
    <dgm:pt modelId="{33027A57-56A8-4736-A0D2-27787D36E1C5}" type="sibTrans" cxnId="{ABD8FAD9-E339-48AA-92DF-DB39BC1092D9}">
      <dgm:prSet/>
      <dgm:spPr/>
      <dgm:t>
        <a:bodyPr/>
        <a:lstStyle/>
        <a:p>
          <a:endParaRPr lang="en-US"/>
        </a:p>
      </dgm:t>
    </dgm:pt>
    <dgm:pt modelId="{86DB27A9-426D-4EF3-9748-956487AED648}">
      <dgm:prSet phldrT="[Text]"/>
      <dgm:spPr/>
      <dgm:t>
        <a:bodyPr/>
        <a:lstStyle/>
        <a:p>
          <a:r>
            <a:rPr lang="en-US" dirty="0" smtClean="0"/>
            <a:t>IDBI Privatization</a:t>
          </a:r>
          <a:endParaRPr lang="en-US" dirty="0"/>
        </a:p>
      </dgm:t>
    </dgm:pt>
    <dgm:pt modelId="{34197CEF-5368-415D-9C62-1D88D3B031C7}" type="parTrans" cxnId="{2D877E59-0229-43CB-85F5-02F02B596918}">
      <dgm:prSet/>
      <dgm:spPr/>
      <dgm:t>
        <a:bodyPr/>
        <a:lstStyle/>
        <a:p>
          <a:endParaRPr lang="en-US"/>
        </a:p>
      </dgm:t>
    </dgm:pt>
    <dgm:pt modelId="{2BBD2C2F-DA65-40B1-8B40-288AA37BB5E7}" type="sibTrans" cxnId="{2D877E59-0229-43CB-85F5-02F02B596918}">
      <dgm:prSet/>
      <dgm:spPr/>
      <dgm:t>
        <a:bodyPr/>
        <a:lstStyle/>
        <a:p>
          <a:endParaRPr lang="en-US"/>
        </a:p>
      </dgm:t>
    </dgm:pt>
    <dgm:pt modelId="{9CBA56DD-6F71-4440-A1F0-0AD2AD1B7437}">
      <dgm:prSet phldrT="[Text]"/>
      <dgm:spPr/>
      <dgm:t>
        <a:bodyPr/>
        <a:lstStyle/>
        <a:p>
          <a:r>
            <a:rPr lang="en-US" dirty="0" smtClean="0"/>
            <a:t>Merger of 5 Associate Banks of SBI </a:t>
          </a:r>
          <a:endParaRPr lang="en-US" dirty="0"/>
        </a:p>
      </dgm:t>
    </dgm:pt>
    <dgm:pt modelId="{A1AD7446-5D84-45DD-A632-6894E9D679D4}" type="parTrans" cxnId="{0B72E755-0850-48BA-BC5D-16487C663E69}">
      <dgm:prSet/>
      <dgm:spPr/>
      <dgm:t>
        <a:bodyPr/>
        <a:lstStyle/>
        <a:p>
          <a:endParaRPr lang="en-US"/>
        </a:p>
      </dgm:t>
    </dgm:pt>
    <dgm:pt modelId="{9A648C2B-3356-40B9-8453-DC854C3EFD65}" type="sibTrans" cxnId="{0B72E755-0850-48BA-BC5D-16487C663E69}">
      <dgm:prSet/>
      <dgm:spPr/>
      <dgm:t>
        <a:bodyPr/>
        <a:lstStyle/>
        <a:p>
          <a:endParaRPr lang="en-US"/>
        </a:p>
      </dgm:t>
    </dgm:pt>
    <dgm:pt modelId="{BA4038A0-8CAE-4F8A-97B3-3CA53375195B}" type="pres">
      <dgm:prSet presAssocID="{7D22F839-65D3-4B91-91C2-6FA95A3E31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E3EF67-51E4-4FE8-A42D-9D274E0F13C9}" type="pres">
      <dgm:prSet presAssocID="{9CBA56DD-6F71-4440-A1F0-0AD2AD1B7437}" presName="compNode" presStyleCnt="0"/>
      <dgm:spPr/>
    </dgm:pt>
    <dgm:pt modelId="{FF88CBC3-5E58-4E8C-9E50-9E7F14C7EB03}" type="pres">
      <dgm:prSet presAssocID="{9CBA56DD-6F71-4440-A1F0-0AD2AD1B7437}" presName="pictRect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F72738-AF1D-4BE6-B46B-A6F65FAB519F}" type="pres">
      <dgm:prSet presAssocID="{9CBA56DD-6F71-4440-A1F0-0AD2AD1B7437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DAA05-DAAB-434A-8618-F8177A95E1F2}" type="pres">
      <dgm:prSet presAssocID="{9A648C2B-3356-40B9-8453-DC854C3EFD6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EF1B13C-AC6E-412E-86C0-D4208F32165D}" type="pres">
      <dgm:prSet presAssocID="{42E06961-044A-4709-AFB3-C4CB1AF69798}" presName="compNode" presStyleCnt="0"/>
      <dgm:spPr/>
    </dgm:pt>
    <dgm:pt modelId="{688E299C-6790-47ED-8751-29D1E2BFADDE}" type="pres">
      <dgm:prSet presAssocID="{42E06961-044A-4709-AFB3-C4CB1AF69798}" presName="pictRect" presStyleLbl="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5F5EB9-2C82-46C4-9BE4-D59B495A0C81}" type="pres">
      <dgm:prSet presAssocID="{42E06961-044A-4709-AFB3-C4CB1AF69798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C0390-FFCC-45B5-A48D-05FA6A204E92}" type="pres">
      <dgm:prSet presAssocID="{33027A57-56A8-4736-A0D2-27787D36E1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750C981-E8AC-412A-B9FC-032BBCF63C9A}" type="pres">
      <dgm:prSet presAssocID="{86DB27A9-426D-4EF3-9748-956487AED648}" presName="compNode" presStyleCnt="0"/>
      <dgm:spPr/>
    </dgm:pt>
    <dgm:pt modelId="{1FA55B26-AB84-463C-BAB5-8433AE0AA590}" type="pres">
      <dgm:prSet presAssocID="{86DB27A9-426D-4EF3-9748-956487AED648}" presName="pictRect" presStyleLbl="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C8E9E7-5826-4FD3-9E04-74C20872F162}" type="pres">
      <dgm:prSet presAssocID="{86DB27A9-426D-4EF3-9748-956487AED648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A45BC4-0978-404C-9822-57B968ECEC46}" type="presOf" srcId="{9CBA56DD-6F71-4440-A1F0-0AD2AD1B7437}" destId="{67F72738-AF1D-4BE6-B46B-A6F65FAB519F}" srcOrd="0" destOrd="0" presId="urn:microsoft.com/office/officeart/2005/8/layout/pList1"/>
    <dgm:cxn modelId="{E90FB521-CB37-43CE-BFCB-C3E1E9684BD9}" type="presOf" srcId="{7D22F839-65D3-4B91-91C2-6FA95A3E3112}" destId="{BA4038A0-8CAE-4F8A-97B3-3CA53375195B}" srcOrd="0" destOrd="0" presId="urn:microsoft.com/office/officeart/2005/8/layout/pList1"/>
    <dgm:cxn modelId="{2D877E59-0229-43CB-85F5-02F02B596918}" srcId="{7D22F839-65D3-4B91-91C2-6FA95A3E3112}" destId="{86DB27A9-426D-4EF3-9748-956487AED648}" srcOrd="2" destOrd="0" parTransId="{34197CEF-5368-415D-9C62-1D88D3B031C7}" sibTransId="{2BBD2C2F-DA65-40B1-8B40-288AA37BB5E7}"/>
    <dgm:cxn modelId="{23A682F2-F6F0-459D-8789-58CEE66951D0}" type="presOf" srcId="{42E06961-044A-4709-AFB3-C4CB1AF69798}" destId="{665F5EB9-2C82-46C4-9BE4-D59B495A0C81}" srcOrd="0" destOrd="0" presId="urn:microsoft.com/office/officeart/2005/8/layout/pList1"/>
    <dgm:cxn modelId="{258E89CA-7193-4EBA-8FBD-D42A4624DEDE}" type="presOf" srcId="{86DB27A9-426D-4EF3-9748-956487AED648}" destId="{15C8E9E7-5826-4FD3-9E04-74C20872F162}" srcOrd="0" destOrd="0" presId="urn:microsoft.com/office/officeart/2005/8/layout/pList1"/>
    <dgm:cxn modelId="{ABD8FAD9-E339-48AA-92DF-DB39BC1092D9}" srcId="{7D22F839-65D3-4B91-91C2-6FA95A3E3112}" destId="{42E06961-044A-4709-AFB3-C4CB1AF69798}" srcOrd="1" destOrd="0" parTransId="{9CFC041A-2441-44B2-A80A-1A4A59E9EC67}" sibTransId="{33027A57-56A8-4736-A0D2-27787D36E1C5}"/>
    <dgm:cxn modelId="{0B72E755-0850-48BA-BC5D-16487C663E69}" srcId="{7D22F839-65D3-4B91-91C2-6FA95A3E3112}" destId="{9CBA56DD-6F71-4440-A1F0-0AD2AD1B7437}" srcOrd="0" destOrd="0" parTransId="{A1AD7446-5D84-45DD-A632-6894E9D679D4}" sibTransId="{9A648C2B-3356-40B9-8453-DC854C3EFD65}"/>
    <dgm:cxn modelId="{FC72C5E5-C3A5-4A6D-8FEB-5C1C1773AFC4}" type="presOf" srcId="{33027A57-56A8-4736-A0D2-27787D36E1C5}" destId="{333C0390-FFCC-45B5-A48D-05FA6A204E92}" srcOrd="0" destOrd="0" presId="urn:microsoft.com/office/officeart/2005/8/layout/pList1"/>
    <dgm:cxn modelId="{8CF92515-48F1-48DB-8474-229B3534CD64}" type="presOf" srcId="{9A648C2B-3356-40B9-8453-DC854C3EFD65}" destId="{0CADAA05-DAAB-434A-8618-F8177A95E1F2}" srcOrd="0" destOrd="0" presId="urn:microsoft.com/office/officeart/2005/8/layout/pList1"/>
    <dgm:cxn modelId="{F80F15E3-C9F4-43F5-803F-78A6FD7243FE}" type="presParOf" srcId="{BA4038A0-8CAE-4F8A-97B3-3CA53375195B}" destId="{8CE3EF67-51E4-4FE8-A42D-9D274E0F13C9}" srcOrd="0" destOrd="0" presId="urn:microsoft.com/office/officeart/2005/8/layout/pList1"/>
    <dgm:cxn modelId="{CD8F0F83-CAD8-4234-A884-830D8C0C6DE9}" type="presParOf" srcId="{8CE3EF67-51E4-4FE8-A42D-9D274E0F13C9}" destId="{FF88CBC3-5E58-4E8C-9E50-9E7F14C7EB03}" srcOrd="0" destOrd="0" presId="urn:microsoft.com/office/officeart/2005/8/layout/pList1"/>
    <dgm:cxn modelId="{53C09614-D998-4A3B-B45D-8EE5A260A4A0}" type="presParOf" srcId="{8CE3EF67-51E4-4FE8-A42D-9D274E0F13C9}" destId="{67F72738-AF1D-4BE6-B46B-A6F65FAB519F}" srcOrd="1" destOrd="0" presId="urn:microsoft.com/office/officeart/2005/8/layout/pList1"/>
    <dgm:cxn modelId="{8936FD3F-D4BD-466C-9595-0B6E7AFC864E}" type="presParOf" srcId="{BA4038A0-8CAE-4F8A-97B3-3CA53375195B}" destId="{0CADAA05-DAAB-434A-8618-F8177A95E1F2}" srcOrd="1" destOrd="0" presId="urn:microsoft.com/office/officeart/2005/8/layout/pList1"/>
    <dgm:cxn modelId="{1DCBDF99-E1E4-4F82-A203-1DF567AC7007}" type="presParOf" srcId="{BA4038A0-8CAE-4F8A-97B3-3CA53375195B}" destId="{4EF1B13C-AC6E-412E-86C0-D4208F32165D}" srcOrd="2" destOrd="0" presId="urn:microsoft.com/office/officeart/2005/8/layout/pList1"/>
    <dgm:cxn modelId="{37BC35D9-1E13-40AA-9E07-12263ADA1326}" type="presParOf" srcId="{4EF1B13C-AC6E-412E-86C0-D4208F32165D}" destId="{688E299C-6790-47ED-8751-29D1E2BFADDE}" srcOrd="0" destOrd="0" presId="urn:microsoft.com/office/officeart/2005/8/layout/pList1"/>
    <dgm:cxn modelId="{A5ABACBF-D931-48FA-9EBF-1DC26E517DAF}" type="presParOf" srcId="{4EF1B13C-AC6E-412E-86C0-D4208F32165D}" destId="{665F5EB9-2C82-46C4-9BE4-D59B495A0C81}" srcOrd="1" destOrd="0" presId="urn:microsoft.com/office/officeart/2005/8/layout/pList1"/>
    <dgm:cxn modelId="{F51E9796-A6ED-4908-9CA1-58627C9A506E}" type="presParOf" srcId="{BA4038A0-8CAE-4F8A-97B3-3CA53375195B}" destId="{333C0390-FFCC-45B5-A48D-05FA6A204E92}" srcOrd="3" destOrd="0" presId="urn:microsoft.com/office/officeart/2005/8/layout/pList1"/>
    <dgm:cxn modelId="{2EA081AA-8709-4CCD-8E12-A1DA0B54D70A}" type="presParOf" srcId="{BA4038A0-8CAE-4F8A-97B3-3CA53375195B}" destId="{F750C981-E8AC-412A-B9FC-032BBCF63C9A}" srcOrd="4" destOrd="0" presId="urn:microsoft.com/office/officeart/2005/8/layout/pList1"/>
    <dgm:cxn modelId="{01B35576-59F0-498D-865A-22F4354F6359}" type="presParOf" srcId="{F750C981-E8AC-412A-B9FC-032BBCF63C9A}" destId="{1FA55B26-AB84-463C-BAB5-8433AE0AA590}" srcOrd="0" destOrd="0" presId="urn:microsoft.com/office/officeart/2005/8/layout/pList1"/>
    <dgm:cxn modelId="{763827AD-9172-4576-B162-53273FB3FE7C}" type="presParOf" srcId="{F750C981-E8AC-412A-B9FC-032BBCF63C9A}" destId="{15C8E9E7-5826-4FD3-9E04-74C20872F16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076289B-759C-414D-9273-E7252C84ED4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D33999-9A60-4116-8487-227CB9DD19FB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1913: Mysore</a:t>
          </a:r>
        </a:p>
      </dgm:t>
    </dgm:pt>
    <dgm:pt modelId="{5B0A25C7-8AF5-4F45-9858-02649840B140}" type="parTrans" cxnId="{0DA5AC09-AEDE-4D77-9D01-F8AECCE73C4F}">
      <dgm:prSet/>
      <dgm:spPr/>
      <dgm:t>
        <a:bodyPr/>
        <a:lstStyle/>
        <a:p>
          <a:endParaRPr lang="en-US"/>
        </a:p>
      </dgm:t>
    </dgm:pt>
    <dgm:pt modelId="{CDE596E0-3128-4C15-8680-53B8DF6C3775}" type="sibTrans" cxnId="{0DA5AC09-AEDE-4D77-9D01-F8AECCE73C4F}">
      <dgm:prSet/>
      <dgm:spPr/>
      <dgm:t>
        <a:bodyPr/>
        <a:lstStyle/>
        <a:p>
          <a:endParaRPr lang="en-US"/>
        </a:p>
      </dgm:t>
    </dgm:pt>
    <dgm:pt modelId="{263AB8EA-ABC4-4CB2-A480-46BE2C9B086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Maharaja of Mysore on </a:t>
          </a:r>
          <a:r>
            <a:rPr lang="en-US"/>
            <a:t>M.Vishweshwariah</a:t>
          </a:r>
          <a:r>
            <a:rPr lang="en-US" dirty="0"/>
            <a:t> (Bharat </a:t>
          </a:r>
          <a:r>
            <a:rPr lang="en-US" dirty="0" err="1"/>
            <a:t>Ratna</a:t>
          </a:r>
          <a:r>
            <a:rPr lang="en-US" dirty="0"/>
            <a:t>) Committee</a:t>
          </a:r>
        </a:p>
      </dgm:t>
    </dgm:pt>
    <dgm:pt modelId="{4F7BA68C-2F20-46A3-A48C-8F2B35EC0CE9}" type="parTrans" cxnId="{0FE84E27-07EE-43C9-85AB-09C39328AAE2}">
      <dgm:prSet/>
      <dgm:spPr/>
      <dgm:t>
        <a:bodyPr/>
        <a:lstStyle/>
        <a:p>
          <a:endParaRPr lang="en-US"/>
        </a:p>
      </dgm:t>
    </dgm:pt>
    <dgm:pt modelId="{A699BC7E-DBF6-43BC-9B2B-A97016FBE2E3}" type="sibTrans" cxnId="{0FE84E27-07EE-43C9-85AB-09C39328AAE2}">
      <dgm:prSet/>
      <dgm:spPr/>
      <dgm:t>
        <a:bodyPr/>
        <a:lstStyle/>
        <a:p>
          <a:endParaRPr lang="en-US"/>
        </a:p>
      </dgm:t>
    </dgm:pt>
    <dgm:pt modelId="{E05732EE-E112-4A8D-907D-5659085960D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40s: Bikaner &amp; Jaipur</a:t>
          </a:r>
        </a:p>
      </dgm:t>
    </dgm:pt>
    <dgm:pt modelId="{592008FB-287F-4500-9397-CCD1452BCE22}" type="parTrans" cxnId="{50924949-2FD7-43F8-95AB-C747FB9D92C1}">
      <dgm:prSet/>
      <dgm:spPr/>
      <dgm:t>
        <a:bodyPr/>
        <a:lstStyle/>
        <a:p>
          <a:endParaRPr lang="en-US"/>
        </a:p>
      </dgm:t>
    </dgm:pt>
    <dgm:pt modelId="{FBDBAFA4-34CB-479B-9F29-0A66D832FF11}" type="sibTrans" cxnId="{50924949-2FD7-43F8-95AB-C747FB9D92C1}">
      <dgm:prSet/>
      <dgm:spPr/>
      <dgm:t>
        <a:bodyPr/>
        <a:lstStyle/>
        <a:p>
          <a:endParaRPr lang="en-US"/>
        </a:p>
      </dgm:t>
    </dgm:pt>
    <dgm:pt modelId="{15C0E17C-248F-4558-A4A9-9A7BB46E8864}">
      <dgm:prSet/>
      <dgm:spPr/>
      <dgm:t>
        <a:bodyPr/>
        <a:lstStyle/>
        <a:p>
          <a:r>
            <a:rPr lang="en-US" dirty="0"/>
            <a:t>1917: </a:t>
          </a:r>
          <a:r>
            <a:rPr lang="en-US" dirty="0" err="1"/>
            <a:t>Patiyala</a:t>
          </a:r>
          <a:endParaRPr lang="en-US" dirty="0"/>
        </a:p>
      </dgm:t>
    </dgm:pt>
    <dgm:pt modelId="{03BD9550-6EC2-402D-B3A2-BBE47D430BAE}" type="parTrans" cxnId="{C28BCEBF-436F-483C-84F5-5C4AED751563}">
      <dgm:prSet/>
      <dgm:spPr/>
      <dgm:t>
        <a:bodyPr/>
        <a:lstStyle/>
        <a:p>
          <a:endParaRPr lang="en-US"/>
        </a:p>
      </dgm:t>
    </dgm:pt>
    <dgm:pt modelId="{00020B06-90E0-4662-8C6B-A4C905D3A581}" type="sibTrans" cxnId="{C28BCEBF-436F-483C-84F5-5C4AED751563}">
      <dgm:prSet/>
      <dgm:spPr/>
      <dgm:t>
        <a:bodyPr/>
        <a:lstStyle/>
        <a:p>
          <a:endParaRPr lang="en-US"/>
        </a:p>
      </dgm:t>
    </dgm:pt>
    <dgm:pt modelId="{759E6355-9D2B-43F2-9053-EA8601D8678E}">
      <dgm:prSet/>
      <dgm:spPr/>
      <dgm:t>
        <a:bodyPr/>
        <a:lstStyle/>
        <a:p>
          <a:r>
            <a:rPr lang="en-US" dirty="0"/>
            <a:t>1941: Hyderabad</a:t>
          </a:r>
        </a:p>
      </dgm:t>
    </dgm:pt>
    <dgm:pt modelId="{43D7125A-A79B-4E28-B433-264F59C58B11}" type="parTrans" cxnId="{ED643ED1-5C3C-4044-8A70-FD485DB66525}">
      <dgm:prSet/>
      <dgm:spPr/>
      <dgm:t>
        <a:bodyPr/>
        <a:lstStyle/>
        <a:p>
          <a:endParaRPr lang="en-US"/>
        </a:p>
      </dgm:t>
    </dgm:pt>
    <dgm:pt modelId="{EBFE6085-2A4A-4296-8A5A-E8DCC1E5C847}" type="sibTrans" cxnId="{ED643ED1-5C3C-4044-8A70-FD485DB66525}">
      <dgm:prSet/>
      <dgm:spPr/>
      <dgm:t>
        <a:bodyPr/>
        <a:lstStyle/>
        <a:p>
          <a:endParaRPr lang="en-US"/>
        </a:p>
      </dgm:t>
    </dgm:pt>
    <dgm:pt modelId="{01AA7B21-3085-4CB1-8E1C-DD30FB42C103}">
      <dgm:prSet/>
      <dgm:spPr/>
      <dgm:t>
        <a:bodyPr/>
        <a:lstStyle/>
        <a:p>
          <a:r>
            <a:rPr lang="en-US" dirty="0"/>
            <a:t>Maharaja </a:t>
          </a:r>
          <a:r>
            <a:rPr lang="en-US" dirty="0" err="1"/>
            <a:t>Bhupinder</a:t>
          </a:r>
          <a:r>
            <a:rPr lang="en-US" dirty="0"/>
            <a:t> Singh</a:t>
          </a:r>
        </a:p>
      </dgm:t>
    </dgm:pt>
    <dgm:pt modelId="{D2C9A4C6-A197-4628-9F27-1C5F6D99EFD3}" type="parTrans" cxnId="{CDFA1166-4222-410C-A37A-78C71E04BD0A}">
      <dgm:prSet/>
      <dgm:spPr/>
      <dgm:t>
        <a:bodyPr/>
        <a:lstStyle/>
        <a:p>
          <a:endParaRPr lang="en-US"/>
        </a:p>
      </dgm:t>
    </dgm:pt>
    <dgm:pt modelId="{CB4B5DF9-812D-4305-94ED-C0CCBF678834}" type="sibTrans" cxnId="{CDFA1166-4222-410C-A37A-78C71E04BD0A}">
      <dgm:prSet/>
      <dgm:spPr/>
      <dgm:t>
        <a:bodyPr/>
        <a:lstStyle/>
        <a:p>
          <a:endParaRPr lang="en-US"/>
        </a:p>
      </dgm:t>
    </dgm:pt>
    <dgm:pt modelId="{9EAE9E41-5CDB-431A-BDC6-F22E9367DBD2}">
      <dgm:prSet/>
      <dgm:spPr/>
      <dgm:t>
        <a:bodyPr/>
        <a:lstStyle/>
        <a:p>
          <a:r>
            <a:rPr lang="en-US" dirty="0" err="1"/>
            <a:t>Nizam</a:t>
          </a:r>
          <a:r>
            <a:rPr lang="en-US" dirty="0"/>
            <a:t> Mir Osman Ali Khan; Also issued Osmania </a:t>
          </a:r>
          <a:r>
            <a:rPr lang="en-US" dirty="0" err="1" smtClean="0"/>
            <a:t>Sicca</a:t>
          </a:r>
          <a:endParaRPr lang="en-US" dirty="0"/>
        </a:p>
      </dgm:t>
    </dgm:pt>
    <dgm:pt modelId="{EC8CAF36-4DDE-4B7C-8EFF-E9B1E9EFA5B9}" type="parTrans" cxnId="{E70885F2-97DC-4B02-A7F6-87944D42D040}">
      <dgm:prSet/>
      <dgm:spPr/>
      <dgm:t>
        <a:bodyPr/>
        <a:lstStyle/>
        <a:p>
          <a:endParaRPr lang="en-US"/>
        </a:p>
      </dgm:t>
    </dgm:pt>
    <dgm:pt modelId="{6CC21794-AC66-4D80-AEF7-C5476AB45C96}" type="sibTrans" cxnId="{E70885F2-97DC-4B02-A7F6-87944D42D040}">
      <dgm:prSet/>
      <dgm:spPr/>
      <dgm:t>
        <a:bodyPr/>
        <a:lstStyle/>
        <a:p>
          <a:endParaRPr lang="en-US"/>
        </a:p>
      </dgm:t>
    </dgm:pt>
    <dgm:pt modelId="{F8711842-1D0A-43E9-9281-483DC215B45A}">
      <dgm:prSet/>
      <dgm:spPr/>
      <dgm:t>
        <a:bodyPr/>
        <a:lstStyle/>
        <a:p>
          <a:r>
            <a:rPr lang="en-US" dirty="0"/>
            <a:t>‘48: Operation Polo</a:t>
          </a:r>
          <a:r>
            <a:rPr lang="en-US" dirty="0" smtClean="0"/>
            <a:t>. </a:t>
          </a:r>
          <a:r>
            <a:rPr lang="en-US" dirty="0" smtClean="0">
              <a:solidFill>
                <a:srgbClr val="FFC000"/>
              </a:solidFill>
            </a:rPr>
            <a:t>[‘demonetization :-P]</a:t>
          </a:r>
          <a:endParaRPr lang="en-US" dirty="0">
            <a:solidFill>
              <a:srgbClr val="FFC000"/>
            </a:solidFill>
          </a:endParaRPr>
        </a:p>
      </dgm:t>
    </dgm:pt>
    <dgm:pt modelId="{432F583A-FC1F-46D3-AFF6-9D8C78B77388}" type="parTrans" cxnId="{E67C2FDA-C91A-4520-97BC-BAC0F8C70D9A}">
      <dgm:prSet/>
      <dgm:spPr/>
      <dgm:t>
        <a:bodyPr/>
        <a:lstStyle/>
        <a:p>
          <a:endParaRPr lang="en-US"/>
        </a:p>
      </dgm:t>
    </dgm:pt>
    <dgm:pt modelId="{AD82CD11-8F69-423D-B136-D23168E9D184}" type="sibTrans" cxnId="{E67C2FDA-C91A-4520-97BC-BAC0F8C70D9A}">
      <dgm:prSet/>
      <dgm:spPr/>
      <dgm:t>
        <a:bodyPr/>
        <a:lstStyle/>
        <a:p>
          <a:endParaRPr lang="en-US"/>
        </a:p>
      </dgm:t>
    </dgm:pt>
    <dgm:pt modelId="{8A47A521-5BDF-45C7-BEC8-908152951D5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43: Jaipur; 44: Bikaner =&gt; 63: merged</a:t>
          </a:r>
        </a:p>
      </dgm:t>
    </dgm:pt>
    <dgm:pt modelId="{BE27FD48-3491-4123-9311-39ADDC293661}" type="parTrans" cxnId="{AFD71717-5E74-4976-BF6C-EDFCD20510B6}">
      <dgm:prSet/>
      <dgm:spPr/>
      <dgm:t>
        <a:bodyPr/>
        <a:lstStyle/>
        <a:p>
          <a:endParaRPr lang="en-US"/>
        </a:p>
      </dgm:t>
    </dgm:pt>
    <dgm:pt modelId="{D52FB3C6-E31F-407D-A27C-0745E5025D61}" type="sibTrans" cxnId="{AFD71717-5E74-4976-BF6C-EDFCD20510B6}">
      <dgm:prSet/>
      <dgm:spPr/>
      <dgm:t>
        <a:bodyPr/>
        <a:lstStyle/>
        <a:p>
          <a:endParaRPr lang="en-US"/>
        </a:p>
      </dgm:t>
    </dgm:pt>
    <dgm:pt modelId="{F26FA6D8-3CA1-4E97-9E98-21FE50ED7CB5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1945: Travancore</a:t>
          </a:r>
        </a:p>
      </dgm:t>
    </dgm:pt>
    <dgm:pt modelId="{87A44794-89FB-45B6-ABF1-EB3E2914251B}" type="parTrans" cxnId="{2CC787C2-F10A-4593-ACA3-D2F978241C0F}">
      <dgm:prSet/>
      <dgm:spPr/>
      <dgm:t>
        <a:bodyPr/>
        <a:lstStyle/>
        <a:p>
          <a:endParaRPr lang="en-US"/>
        </a:p>
      </dgm:t>
    </dgm:pt>
    <dgm:pt modelId="{B4223963-0A3B-4AFD-8F89-67583A3DD510}" type="sibTrans" cxnId="{2CC787C2-F10A-4593-ACA3-D2F978241C0F}">
      <dgm:prSet/>
      <dgm:spPr/>
      <dgm:t>
        <a:bodyPr/>
        <a:lstStyle/>
        <a:p>
          <a:endParaRPr lang="en-US"/>
        </a:p>
      </dgm:t>
    </dgm:pt>
    <dgm:pt modelId="{3394D931-D418-47F3-A984-76DC4DBCCF7A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/>
            <a:t>Diwan</a:t>
          </a:r>
          <a:r>
            <a:rPr lang="en-US" dirty="0"/>
            <a:t> of Travancore, Kerala</a:t>
          </a:r>
        </a:p>
      </dgm:t>
    </dgm:pt>
    <dgm:pt modelId="{306045D3-CCA7-461C-B02B-48032C7FE90F}" type="parTrans" cxnId="{0E9700AD-E85F-40B3-BF64-F1BAC8FA9C08}">
      <dgm:prSet/>
      <dgm:spPr/>
      <dgm:t>
        <a:bodyPr/>
        <a:lstStyle/>
        <a:p>
          <a:endParaRPr lang="en-US"/>
        </a:p>
      </dgm:t>
    </dgm:pt>
    <dgm:pt modelId="{956DB58B-92BE-4BC6-9195-89921A5F9EC4}" type="sibTrans" cxnId="{0E9700AD-E85F-40B3-BF64-F1BAC8FA9C08}">
      <dgm:prSet/>
      <dgm:spPr/>
      <dgm:t>
        <a:bodyPr/>
        <a:lstStyle/>
        <a:p>
          <a:endParaRPr lang="en-US"/>
        </a:p>
      </dgm:t>
    </dgm:pt>
    <dgm:pt modelId="{57CDDBCC-5751-430A-9195-701769959BF5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MERGED</a:t>
          </a:r>
        </a:p>
      </dgm:t>
    </dgm:pt>
    <dgm:pt modelId="{AA4CF0C2-1718-4CC5-B116-59099652C7E0}" type="parTrans" cxnId="{A8B96FC5-F398-42AD-A25C-1E862226E138}">
      <dgm:prSet/>
      <dgm:spPr/>
      <dgm:t>
        <a:bodyPr/>
        <a:lstStyle/>
        <a:p>
          <a:endParaRPr lang="en-US"/>
        </a:p>
      </dgm:t>
    </dgm:pt>
    <dgm:pt modelId="{C84419A4-D6FC-46CB-8140-9E1BE2849E8D}" type="sibTrans" cxnId="{A8B96FC5-F398-42AD-A25C-1E862226E138}">
      <dgm:prSet/>
      <dgm:spPr/>
      <dgm:t>
        <a:bodyPr/>
        <a:lstStyle/>
        <a:p>
          <a:endParaRPr lang="en-US"/>
        </a:p>
      </dgm:t>
    </dgm:pt>
    <dgm:pt modelId="{2B427FDA-16DB-4CD1-B140-61795D4F0F95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2008: Saurashtra</a:t>
          </a:r>
        </a:p>
      </dgm:t>
    </dgm:pt>
    <dgm:pt modelId="{3BD22816-57DD-4803-B320-9E0C0BC1FAC1}" type="parTrans" cxnId="{FB90BB8A-034E-4A1C-81E8-E17F8D48410B}">
      <dgm:prSet/>
      <dgm:spPr/>
      <dgm:t>
        <a:bodyPr/>
        <a:lstStyle/>
        <a:p>
          <a:endParaRPr lang="en-US"/>
        </a:p>
      </dgm:t>
    </dgm:pt>
    <dgm:pt modelId="{B836C84F-C444-4472-A4FA-C1BB183054C1}" type="sibTrans" cxnId="{FB90BB8A-034E-4A1C-81E8-E17F8D48410B}">
      <dgm:prSet/>
      <dgm:spPr/>
      <dgm:t>
        <a:bodyPr/>
        <a:lstStyle/>
        <a:p>
          <a:endParaRPr lang="en-US"/>
        </a:p>
      </dgm:t>
    </dgm:pt>
    <dgm:pt modelId="{46AAC25D-4792-49C9-88A8-08A3E2B706F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2010: Indore</a:t>
          </a:r>
        </a:p>
      </dgm:t>
    </dgm:pt>
    <dgm:pt modelId="{445839E7-FB90-4275-8086-C0198EB7B8BC}" type="parTrans" cxnId="{30200B26-1869-40A1-B95D-FA9BE23E1BE6}">
      <dgm:prSet/>
      <dgm:spPr/>
      <dgm:t>
        <a:bodyPr/>
        <a:lstStyle/>
        <a:p>
          <a:endParaRPr lang="en-US"/>
        </a:p>
      </dgm:t>
    </dgm:pt>
    <dgm:pt modelId="{19204E62-0706-40C7-8F82-D1A077FFE65A}" type="sibTrans" cxnId="{30200B26-1869-40A1-B95D-FA9BE23E1BE6}">
      <dgm:prSet/>
      <dgm:spPr/>
      <dgm:t>
        <a:bodyPr/>
        <a:lstStyle/>
        <a:p>
          <a:endParaRPr lang="en-US"/>
        </a:p>
      </dgm:t>
    </dgm:pt>
    <dgm:pt modelId="{F6A80A08-25E1-4EB3-A90E-DDCDAC9AA11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SBI owns 90% shares</a:t>
          </a:r>
        </a:p>
      </dgm:t>
    </dgm:pt>
    <dgm:pt modelId="{C3676143-42F8-4A4A-9DFD-7F482FE81053}" type="parTrans" cxnId="{0A7661EF-4598-484F-A824-A506792E037B}">
      <dgm:prSet/>
      <dgm:spPr/>
      <dgm:t>
        <a:bodyPr/>
        <a:lstStyle/>
        <a:p>
          <a:endParaRPr lang="en-US"/>
        </a:p>
      </dgm:t>
    </dgm:pt>
    <dgm:pt modelId="{8273EF07-8FF4-417B-BEB8-5C3CC37DF9C4}" type="sibTrans" cxnId="{0A7661EF-4598-484F-A824-A506792E037B}">
      <dgm:prSet/>
      <dgm:spPr/>
      <dgm:t>
        <a:bodyPr/>
        <a:lstStyle/>
        <a:p>
          <a:endParaRPr lang="en-US"/>
        </a:p>
      </dgm:t>
    </dgm:pt>
    <dgm:pt modelId="{30DE785D-06E0-42EF-91FA-89029718586B}" type="pres">
      <dgm:prSet presAssocID="{D076289B-759C-414D-9273-E7252C84ED4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DA40F7-D14A-4CF4-8998-39FA3900B322}" type="pres">
      <dgm:prSet presAssocID="{28D33999-9A60-4116-8487-227CB9DD19F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E7B65C-7B0E-43AB-A336-D81FD956CD4F}" type="pres">
      <dgm:prSet presAssocID="{CDE596E0-3128-4C15-8680-53B8DF6C3775}" presName="sibTrans" presStyleCnt="0"/>
      <dgm:spPr/>
    </dgm:pt>
    <dgm:pt modelId="{DACD5BC4-DC69-41D5-8479-EA58745610DA}" type="pres">
      <dgm:prSet presAssocID="{15C0E17C-248F-4558-A4A9-9A7BB46E886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343E6-49D7-4E3C-AB04-29325B3D4C6D}" type="pres">
      <dgm:prSet presAssocID="{00020B06-90E0-4662-8C6B-A4C905D3A581}" presName="sibTrans" presStyleCnt="0"/>
      <dgm:spPr/>
    </dgm:pt>
    <dgm:pt modelId="{16EADA3D-BB03-437C-B8F9-819B3BD75365}" type="pres">
      <dgm:prSet presAssocID="{759E6355-9D2B-43F2-9053-EA8601D8678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1A6F5D-A9DD-4D4D-986D-ACD3D8B355FF}" type="pres">
      <dgm:prSet presAssocID="{EBFE6085-2A4A-4296-8A5A-E8DCC1E5C847}" presName="sibTrans" presStyleCnt="0"/>
      <dgm:spPr/>
    </dgm:pt>
    <dgm:pt modelId="{BB10EACA-93E1-4614-A39E-E1FF68509E0D}" type="pres">
      <dgm:prSet presAssocID="{E05732EE-E112-4A8D-907D-5659085960D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C84B75-1C26-42F8-9561-AF662E404090}" type="pres">
      <dgm:prSet presAssocID="{FBDBAFA4-34CB-479B-9F29-0A66D832FF11}" presName="sibTrans" presStyleCnt="0"/>
      <dgm:spPr/>
    </dgm:pt>
    <dgm:pt modelId="{C19B91B8-D5F1-4D14-AABF-0D2C02E3CB51}" type="pres">
      <dgm:prSet presAssocID="{F26FA6D8-3CA1-4E97-9E98-21FE50ED7CB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0FAC7-C7F9-44E3-A1F1-FCB4B0780CF7}" type="pres">
      <dgm:prSet presAssocID="{B4223963-0A3B-4AFD-8F89-67583A3DD510}" presName="sibTrans" presStyleCnt="0"/>
      <dgm:spPr/>
    </dgm:pt>
    <dgm:pt modelId="{7DFFB226-31C1-4B38-975D-E638BA49B48A}" type="pres">
      <dgm:prSet presAssocID="{57CDDBCC-5751-430A-9195-701769959BF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924949-2FD7-43F8-95AB-C747FB9D92C1}" srcId="{D076289B-759C-414D-9273-E7252C84ED48}" destId="{E05732EE-E112-4A8D-907D-5659085960DE}" srcOrd="3" destOrd="0" parTransId="{592008FB-287F-4500-9397-CCD1452BCE22}" sibTransId="{FBDBAFA4-34CB-479B-9F29-0A66D832FF11}"/>
    <dgm:cxn modelId="{6858A8D9-AE81-4064-BE4A-EE3381B8CC27}" type="presOf" srcId="{46AAC25D-4792-49C9-88A8-08A3E2B706F8}" destId="{7DFFB226-31C1-4B38-975D-E638BA49B48A}" srcOrd="0" destOrd="2" presId="urn:microsoft.com/office/officeart/2005/8/layout/default"/>
    <dgm:cxn modelId="{0FE84E27-07EE-43C9-85AB-09C39328AAE2}" srcId="{28D33999-9A60-4116-8487-227CB9DD19FB}" destId="{263AB8EA-ABC4-4CB2-A480-46BE2C9B086E}" srcOrd="0" destOrd="0" parTransId="{4F7BA68C-2F20-46A3-A48C-8F2B35EC0CE9}" sibTransId="{A699BC7E-DBF6-43BC-9B2B-A97016FBE2E3}"/>
    <dgm:cxn modelId="{C8BD1197-687E-45EE-965D-14791608A9CF}" type="presOf" srcId="{15C0E17C-248F-4558-A4A9-9A7BB46E8864}" destId="{DACD5BC4-DC69-41D5-8479-EA58745610DA}" srcOrd="0" destOrd="0" presId="urn:microsoft.com/office/officeart/2005/8/layout/default"/>
    <dgm:cxn modelId="{0DA5AC09-AEDE-4D77-9D01-F8AECCE73C4F}" srcId="{D076289B-759C-414D-9273-E7252C84ED48}" destId="{28D33999-9A60-4116-8487-227CB9DD19FB}" srcOrd="0" destOrd="0" parTransId="{5B0A25C7-8AF5-4F45-9858-02649840B140}" sibTransId="{CDE596E0-3128-4C15-8680-53B8DF6C3775}"/>
    <dgm:cxn modelId="{0A7661EF-4598-484F-A824-A506792E037B}" srcId="{28D33999-9A60-4116-8487-227CB9DD19FB}" destId="{F6A80A08-25E1-4EB3-A90E-DDCDAC9AA112}" srcOrd="1" destOrd="0" parTransId="{C3676143-42F8-4A4A-9DFD-7F482FE81053}" sibTransId="{8273EF07-8FF4-417B-BEB8-5C3CC37DF9C4}"/>
    <dgm:cxn modelId="{ED643ED1-5C3C-4044-8A70-FD485DB66525}" srcId="{D076289B-759C-414D-9273-E7252C84ED48}" destId="{759E6355-9D2B-43F2-9053-EA8601D8678E}" srcOrd="2" destOrd="0" parTransId="{43D7125A-A79B-4E28-B433-264F59C58B11}" sibTransId="{EBFE6085-2A4A-4296-8A5A-E8DCC1E5C847}"/>
    <dgm:cxn modelId="{E70885F2-97DC-4B02-A7F6-87944D42D040}" srcId="{759E6355-9D2B-43F2-9053-EA8601D8678E}" destId="{9EAE9E41-5CDB-431A-BDC6-F22E9367DBD2}" srcOrd="0" destOrd="0" parTransId="{EC8CAF36-4DDE-4B7C-8EFF-E9B1E9EFA5B9}" sibTransId="{6CC21794-AC66-4D80-AEF7-C5476AB45C96}"/>
    <dgm:cxn modelId="{FB90BB8A-034E-4A1C-81E8-E17F8D48410B}" srcId="{57CDDBCC-5751-430A-9195-701769959BF5}" destId="{2B427FDA-16DB-4CD1-B140-61795D4F0F95}" srcOrd="0" destOrd="0" parTransId="{3BD22816-57DD-4803-B320-9E0C0BC1FAC1}" sibTransId="{B836C84F-C444-4472-A4FA-C1BB183054C1}"/>
    <dgm:cxn modelId="{0CE1DC77-BB87-414F-86DF-E63DAB21DD6C}" type="presOf" srcId="{263AB8EA-ABC4-4CB2-A480-46BE2C9B086E}" destId="{E0DA40F7-D14A-4CF4-8998-39FA3900B322}" srcOrd="0" destOrd="1" presId="urn:microsoft.com/office/officeart/2005/8/layout/default"/>
    <dgm:cxn modelId="{493DA34B-B854-44CD-B02F-25E1037EE4FB}" type="presOf" srcId="{28D33999-9A60-4116-8487-227CB9DD19FB}" destId="{E0DA40F7-D14A-4CF4-8998-39FA3900B322}" srcOrd="0" destOrd="0" presId="urn:microsoft.com/office/officeart/2005/8/layout/default"/>
    <dgm:cxn modelId="{42B2E61E-8664-4BE2-8ABA-C723B5BF9CF8}" type="presOf" srcId="{8A47A521-5BDF-45C7-BEC8-908152951D58}" destId="{BB10EACA-93E1-4614-A39E-E1FF68509E0D}" srcOrd="0" destOrd="1" presId="urn:microsoft.com/office/officeart/2005/8/layout/default"/>
    <dgm:cxn modelId="{0082099C-A8D3-49ED-ADB1-3203558A0A36}" type="presOf" srcId="{3394D931-D418-47F3-A984-76DC4DBCCF7A}" destId="{C19B91B8-D5F1-4D14-AABF-0D2C02E3CB51}" srcOrd="0" destOrd="1" presId="urn:microsoft.com/office/officeart/2005/8/layout/default"/>
    <dgm:cxn modelId="{E0261390-D6EB-427A-948A-5C8D7CF928E4}" type="presOf" srcId="{01AA7B21-3085-4CB1-8E1C-DD30FB42C103}" destId="{DACD5BC4-DC69-41D5-8479-EA58745610DA}" srcOrd="0" destOrd="1" presId="urn:microsoft.com/office/officeart/2005/8/layout/default"/>
    <dgm:cxn modelId="{42A01448-D134-4939-8B84-CDFDCB8565E3}" type="presOf" srcId="{759E6355-9D2B-43F2-9053-EA8601D8678E}" destId="{16EADA3D-BB03-437C-B8F9-819B3BD75365}" srcOrd="0" destOrd="0" presId="urn:microsoft.com/office/officeart/2005/8/layout/default"/>
    <dgm:cxn modelId="{A8B96FC5-F398-42AD-A25C-1E862226E138}" srcId="{D076289B-759C-414D-9273-E7252C84ED48}" destId="{57CDDBCC-5751-430A-9195-701769959BF5}" srcOrd="5" destOrd="0" parTransId="{AA4CF0C2-1718-4CC5-B116-59099652C7E0}" sibTransId="{C84419A4-D6FC-46CB-8140-9E1BE2849E8D}"/>
    <dgm:cxn modelId="{B0AA5082-AFF6-4CFF-8DD0-2EC9AA9A37AE}" type="presOf" srcId="{F26FA6D8-3CA1-4E97-9E98-21FE50ED7CB5}" destId="{C19B91B8-D5F1-4D14-AABF-0D2C02E3CB51}" srcOrd="0" destOrd="0" presId="urn:microsoft.com/office/officeart/2005/8/layout/default"/>
    <dgm:cxn modelId="{30200B26-1869-40A1-B95D-FA9BE23E1BE6}" srcId="{57CDDBCC-5751-430A-9195-701769959BF5}" destId="{46AAC25D-4792-49C9-88A8-08A3E2B706F8}" srcOrd="1" destOrd="0" parTransId="{445839E7-FB90-4275-8086-C0198EB7B8BC}" sibTransId="{19204E62-0706-40C7-8F82-D1A077FFE65A}"/>
    <dgm:cxn modelId="{35B11A02-88AC-400A-8595-F9889C3E88A7}" type="presOf" srcId="{9EAE9E41-5CDB-431A-BDC6-F22E9367DBD2}" destId="{16EADA3D-BB03-437C-B8F9-819B3BD75365}" srcOrd="0" destOrd="1" presId="urn:microsoft.com/office/officeart/2005/8/layout/default"/>
    <dgm:cxn modelId="{0E9700AD-E85F-40B3-BF64-F1BAC8FA9C08}" srcId="{F26FA6D8-3CA1-4E97-9E98-21FE50ED7CB5}" destId="{3394D931-D418-47F3-A984-76DC4DBCCF7A}" srcOrd="0" destOrd="0" parTransId="{306045D3-CCA7-461C-B02B-48032C7FE90F}" sibTransId="{956DB58B-92BE-4BC6-9195-89921A5F9EC4}"/>
    <dgm:cxn modelId="{2CC787C2-F10A-4593-ACA3-D2F978241C0F}" srcId="{D076289B-759C-414D-9273-E7252C84ED48}" destId="{F26FA6D8-3CA1-4E97-9E98-21FE50ED7CB5}" srcOrd="4" destOrd="0" parTransId="{87A44794-89FB-45B6-ABF1-EB3E2914251B}" sibTransId="{B4223963-0A3B-4AFD-8F89-67583A3DD510}"/>
    <dgm:cxn modelId="{E67C2FDA-C91A-4520-97BC-BAC0F8C70D9A}" srcId="{759E6355-9D2B-43F2-9053-EA8601D8678E}" destId="{F8711842-1D0A-43E9-9281-483DC215B45A}" srcOrd="1" destOrd="0" parTransId="{432F583A-FC1F-46D3-AFF6-9D8C78B77388}" sibTransId="{AD82CD11-8F69-423D-B136-D23168E9D184}"/>
    <dgm:cxn modelId="{F701B62B-0451-4202-9009-BE8D22A5EFFB}" type="presOf" srcId="{2B427FDA-16DB-4CD1-B140-61795D4F0F95}" destId="{7DFFB226-31C1-4B38-975D-E638BA49B48A}" srcOrd="0" destOrd="1" presId="urn:microsoft.com/office/officeart/2005/8/layout/default"/>
    <dgm:cxn modelId="{CDFA1166-4222-410C-A37A-78C71E04BD0A}" srcId="{15C0E17C-248F-4558-A4A9-9A7BB46E8864}" destId="{01AA7B21-3085-4CB1-8E1C-DD30FB42C103}" srcOrd="0" destOrd="0" parTransId="{D2C9A4C6-A197-4628-9F27-1C5F6D99EFD3}" sibTransId="{CB4B5DF9-812D-4305-94ED-C0CCBF678834}"/>
    <dgm:cxn modelId="{424C1780-1E31-49C4-BD00-5BAEA082EC81}" type="presOf" srcId="{D076289B-759C-414D-9273-E7252C84ED48}" destId="{30DE785D-06E0-42EF-91FA-89029718586B}" srcOrd="0" destOrd="0" presId="urn:microsoft.com/office/officeart/2005/8/layout/default"/>
    <dgm:cxn modelId="{C28BCEBF-436F-483C-84F5-5C4AED751563}" srcId="{D076289B-759C-414D-9273-E7252C84ED48}" destId="{15C0E17C-248F-4558-A4A9-9A7BB46E8864}" srcOrd="1" destOrd="0" parTransId="{03BD9550-6EC2-402D-B3A2-BBE47D430BAE}" sibTransId="{00020B06-90E0-4662-8C6B-A4C905D3A581}"/>
    <dgm:cxn modelId="{A0875A86-D569-4DDE-9581-F8A7047EA6F6}" type="presOf" srcId="{E05732EE-E112-4A8D-907D-5659085960DE}" destId="{BB10EACA-93E1-4614-A39E-E1FF68509E0D}" srcOrd="0" destOrd="0" presId="urn:microsoft.com/office/officeart/2005/8/layout/default"/>
    <dgm:cxn modelId="{5548C3AD-8F26-4B2A-9644-AB0E26476761}" type="presOf" srcId="{F6A80A08-25E1-4EB3-A90E-DDCDAC9AA112}" destId="{E0DA40F7-D14A-4CF4-8998-39FA3900B322}" srcOrd="0" destOrd="2" presId="urn:microsoft.com/office/officeart/2005/8/layout/default"/>
    <dgm:cxn modelId="{AFD71717-5E74-4976-BF6C-EDFCD20510B6}" srcId="{E05732EE-E112-4A8D-907D-5659085960DE}" destId="{8A47A521-5BDF-45C7-BEC8-908152951D58}" srcOrd="0" destOrd="0" parTransId="{BE27FD48-3491-4123-9311-39ADDC293661}" sibTransId="{D52FB3C6-E31F-407D-A27C-0745E5025D61}"/>
    <dgm:cxn modelId="{49DF11EF-9B0B-4EE9-BA52-A4C300CC47EF}" type="presOf" srcId="{F8711842-1D0A-43E9-9281-483DC215B45A}" destId="{16EADA3D-BB03-437C-B8F9-819B3BD75365}" srcOrd="0" destOrd="2" presId="urn:microsoft.com/office/officeart/2005/8/layout/default"/>
    <dgm:cxn modelId="{312B3F2C-DE80-4084-BCCF-88759EEBE98F}" type="presOf" srcId="{57CDDBCC-5751-430A-9195-701769959BF5}" destId="{7DFFB226-31C1-4B38-975D-E638BA49B48A}" srcOrd="0" destOrd="0" presId="urn:microsoft.com/office/officeart/2005/8/layout/default"/>
    <dgm:cxn modelId="{E681E6A4-94B0-465C-8068-E4058DF3E24C}" type="presParOf" srcId="{30DE785D-06E0-42EF-91FA-89029718586B}" destId="{E0DA40F7-D14A-4CF4-8998-39FA3900B322}" srcOrd="0" destOrd="0" presId="urn:microsoft.com/office/officeart/2005/8/layout/default"/>
    <dgm:cxn modelId="{A525774C-646E-4217-81F0-EA3F6F2102A1}" type="presParOf" srcId="{30DE785D-06E0-42EF-91FA-89029718586B}" destId="{DAE7B65C-7B0E-43AB-A336-D81FD956CD4F}" srcOrd="1" destOrd="0" presId="urn:microsoft.com/office/officeart/2005/8/layout/default"/>
    <dgm:cxn modelId="{6B1ABB72-38AD-443E-B284-DADFD27B1D87}" type="presParOf" srcId="{30DE785D-06E0-42EF-91FA-89029718586B}" destId="{DACD5BC4-DC69-41D5-8479-EA58745610DA}" srcOrd="2" destOrd="0" presId="urn:microsoft.com/office/officeart/2005/8/layout/default"/>
    <dgm:cxn modelId="{A1A0C3D6-04A8-43E3-BDF2-342B99E46F75}" type="presParOf" srcId="{30DE785D-06E0-42EF-91FA-89029718586B}" destId="{6C2343E6-49D7-4E3C-AB04-29325B3D4C6D}" srcOrd="3" destOrd="0" presId="urn:microsoft.com/office/officeart/2005/8/layout/default"/>
    <dgm:cxn modelId="{08B1A298-2D5C-4FED-819F-FDCB5A3E0A0D}" type="presParOf" srcId="{30DE785D-06E0-42EF-91FA-89029718586B}" destId="{16EADA3D-BB03-437C-B8F9-819B3BD75365}" srcOrd="4" destOrd="0" presId="urn:microsoft.com/office/officeart/2005/8/layout/default"/>
    <dgm:cxn modelId="{62BDA673-421C-4238-9CBF-17ACB0CD9F6C}" type="presParOf" srcId="{30DE785D-06E0-42EF-91FA-89029718586B}" destId="{351A6F5D-A9DD-4D4D-986D-ACD3D8B355FF}" srcOrd="5" destOrd="0" presId="urn:microsoft.com/office/officeart/2005/8/layout/default"/>
    <dgm:cxn modelId="{113ACD61-6B14-4720-9530-6C2B3F11AA7D}" type="presParOf" srcId="{30DE785D-06E0-42EF-91FA-89029718586B}" destId="{BB10EACA-93E1-4614-A39E-E1FF68509E0D}" srcOrd="6" destOrd="0" presId="urn:microsoft.com/office/officeart/2005/8/layout/default"/>
    <dgm:cxn modelId="{51CD49E3-F9CD-44F8-BD4E-5BF30639EB80}" type="presParOf" srcId="{30DE785D-06E0-42EF-91FA-89029718586B}" destId="{39C84B75-1C26-42F8-9561-AF662E404090}" srcOrd="7" destOrd="0" presId="urn:microsoft.com/office/officeart/2005/8/layout/default"/>
    <dgm:cxn modelId="{AD20FAA7-3996-4107-8B1F-FA29B3D81745}" type="presParOf" srcId="{30DE785D-06E0-42EF-91FA-89029718586B}" destId="{C19B91B8-D5F1-4D14-AABF-0D2C02E3CB51}" srcOrd="8" destOrd="0" presId="urn:microsoft.com/office/officeart/2005/8/layout/default"/>
    <dgm:cxn modelId="{180F3DFE-EF39-44D4-8FDC-9379C8FEE1CD}" type="presParOf" srcId="{30DE785D-06E0-42EF-91FA-89029718586B}" destId="{36D0FAC7-C7F9-44E3-A1F1-FCB4B0780CF7}" srcOrd="9" destOrd="0" presId="urn:microsoft.com/office/officeart/2005/8/layout/default"/>
    <dgm:cxn modelId="{60F092FA-168D-43F0-B6AE-89E91EA09BAE}" type="presParOf" srcId="{30DE785D-06E0-42EF-91FA-89029718586B}" destId="{7DFFB226-31C1-4B38-975D-E638BA49B48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984B25B-D8F2-4A66-9023-1CEB2B2AF2D4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664A01-DC63-4A7F-85B3-8B6D956131E5}">
      <dgm:prSet phldrT="[Text]"/>
      <dgm:spPr/>
      <dgm:t>
        <a:bodyPr/>
        <a:lstStyle/>
        <a:p>
          <a:r>
            <a:rPr lang="en-US" dirty="0" smtClean="0"/>
            <a:t>28 shares of Rs.1 each</a:t>
          </a:r>
          <a:endParaRPr lang="en-US" dirty="0"/>
        </a:p>
      </dgm:t>
    </dgm:pt>
    <dgm:pt modelId="{4F303C9C-9CF1-410D-A68E-B630B1C343B5}" type="parTrans" cxnId="{0E8D5B16-D0BE-4092-AFC6-2320E4775F0A}">
      <dgm:prSet/>
      <dgm:spPr/>
      <dgm:t>
        <a:bodyPr/>
        <a:lstStyle/>
        <a:p>
          <a:endParaRPr lang="en-US"/>
        </a:p>
      </dgm:t>
    </dgm:pt>
    <dgm:pt modelId="{B28B1AB7-05FC-4604-B58D-9596F3FBFB87}" type="sibTrans" cxnId="{0E8D5B16-D0BE-4092-AFC6-2320E4775F0A}">
      <dgm:prSet/>
      <dgm:spPr/>
      <dgm:t>
        <a:bodyPr/>
        <a:lstStyle/>
        <a:p>
          <a:endParaRPr lang="en-US"/>
        </a:p>
      </dgm:t>
    </dgm:pt>
    <dgm:pt modelId="{D63E990F-B648-4F60-9541-1CD6EC33E259}">
      <dgm:prSet phldrT="[Text]"/>
      <dgm:spPr/>
      <dgm:t>
        <a:bodyPr/>
        <a:lstStyle/>
        <a:p>
          <a:r>
            <a:rPr lang="en-US" dirty="0" smtClean="0"/>
            <a:t>Rs.10’s 10 [=100]</a:t>
          </a:r>
          <a:endParaRPr lang="en-US" dirty="0"/>
        </a:p>
      </dgm:t>
    </dgm:pt>
    <dgm:pt modelId="{59A80DE9-1D10-4524-A912-7F74A9487CD5}" type="parTrans" cxnId="{4F894AFF-270B-41FE-98EB-33654B2F513F}">
      <dgm:prSet/>
      <dgm:spPr/>
      <dgm:t>
        <a:bodyPr/>
        <a:lstStyle/>
        <a:p>
          <a:endParaRPr lang="en-US"/>
        </a:p>
      </dgm:t>
    </dgm:pt>
    <dgm:pt modelId="{BAD8BBEA-7C20-4141-877B-C9972DD050AB}" type="sibTrans" cxnId="{4F894AFF-270B-41FE-98EB-33654B2F513F}">
      <dgm:prSet/>
      <dgm:spPr/>
      <dgm:t>
        <a:bodyPr/>
        <a:lstStyle/>
        <a:p>
          <a:endParaRPr lang="en-US"/>
        </a:p>
      </dgm:t>
    </dgm:pt>
    <dgm:pt modelId="{7F9E8F33-B375-4D88-91E7-268BC83ADC61}" type="pres">
      <dgm:prSet presAssocID="{4984B25B-D8F2-4A66-9023-1CEB2B2AF2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8E9297-6931-431C-BF22-08F577C24A34}" type="pres">
      <dgm:prSet presAssocID="{B7664A01-DC63-4A7F-85B3-8B6D956131E5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DD184-33A2-4F14-9357-D1A598861AF4}" type="pres">
      <dgm:prSet presAssocID="{D63E990F-B648-4F60-9541-1CD6EC33E259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894AFF-270B-41FE-98EB-33654B2F513F}" srcId="{4984B25B-D8F2-4A66-9023-1CEB2B2AF2D4}" destId="{D63E990F-B648-4F60-9541-1CD6EC33E259}" srcOrd="1" destOrd="0" parTransId="{59A80DE9-1D10-4524-A912-7F74A9487CD5}" sibTransId="{BAD8BBEA-7C20-4141-877B-C9972DD050AB}"/>
    <dgm:cxn modelId="{F4C5BE0B-3126-47F4-A506-C399F33BF406}" type="presOf" srcId="{D63E990F-B648-4F60-9541-1CD6EC33E259}" destId="{AEDDD184-33A2-4F14-9357-D1A598861AF4}" srcOrd="0" destOrd="0" presId="urn:microsoft.com/office/officeart/2005/8/layout/arrow5"/>
    <dgm:cxn modelId="{0E8D5B16-D0BE-4092-AFC6-2320E4775F0A}" srcId="{4984B25B-D8F2-4A66-9023-1CEB2B2AF2D4}" destId="{B7664A01-DC63-4A7F-85B3-8B6D956131E5}" srcOrd="0" destOrd="0" parTransId="{4F303C9C-9CF1-410D-A68E-B630B1C343B5}" sibTransId="{B28B1AB7-05FC-4604-B58D-9596F3FBFB87}"/>
    <dgm:cxn modelId="{9A2331EA-01B8-4601-9F7C-E452E8B065BC}" type="presOf" srcId="{B7664A01-DC63-4A7F-85B3-8B6D956131E5}" destId="{248E9297-6931-431C-BF22-08F577C24A34}" srcOrd="0" destOrd="0" presId="urn:microsoft.com/office/officeart/2005/8/layout/arrow5"/>
    <dgm:cxn modelId="{251669CA-A3F8-48BD-8A9B-86FD5544F1F6}" type="presOf" srcId="{4984B25B-D8F2-4A66-9023-1CEB2B2AF2D4}" destId="{7F9E8F33-B375-4D88-91E7-268BC83ADC61}" srcOrd="0" destOrd="0" presId="urn:microsoft.com/office/officeart/2005/8/layout/arrow5"/>
    <dgm:cxn modelId="{15B8B4C3-95FC-45B3-8DE0-533C5243613D}" type="presParOf" srcId="{7F9E8F33-B375-4D88-91E7-268BC83ADC61}" destId="{248E9297-6931-431C-BF22-08F577C24A34}" srcOrd="0" destOrd="0" presId="urn:microsoft.com/office/officeart/2005/8/layout/arrow5"/>
    <dgm:cxn modelId="{CB40C104-D82B-48F0-9C62-4649358EA2E2}" type="presParOf" srcId="{7F9E8F33-B375-4D88-91E7-268BC83ADC61}" destId="{AEDDD184-33A2-4F14-9357-D1A598861AF4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984B25B-D8F2-4A66-9023-1CEB2B2AF2D4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664A01-DC63-4A7F-85B3-8B6D956131E5}">
      <dgm:prSet phldrT="[Text]"/>
      <dgm:spPr/>
      <dgm:t>
        <a:bodyPr/>
        <a:lstStyle/>
        <a:p>
          <a:r>
            <a:rPr lang="en-US" dirty="0" smtClean="0"/>
            <a:t>4.42 cr shares</a:t>
          </a:r>
          <a:endParaRPr lang="en-US" dirty="0"/>
        </a:p>
      </dgm:t>
    </dgm:pt>
    <dgm:pt modelId="{4F303C9C-9CF1-410D-A68E-B630B1C343B5}" type="parTrans" cxnId="{0E8D5B16-D0BE-4092-AFC6-2320E4775F0A}">
      <dgm:prSet/>
      <dgm:spPr/>
      <dgm:t>
        <a:bodyPr/>
        <a:lstStyle/>
        <a:p>
          <a:endParaRPr lang="en-US"/>
        </a:p>
      </dgm:t>
    </dgm:pt>
    <dgm:pt modelId="{B28B1AB7-05FC-4604-B58D-9596F3FBFB87}" type="sibTrans" cxnId="{0E8D5B16-D0BE-4092-AFC6-2320E4775F0A}">
      <dgm:prSet/>
      <dgm:spPr/>
      <dgm:t>
        <a:bodyPr/>
        <a:lstStyle/>
        <a:p>
          <a:endParaRPr lang="en-US"/>
        </a:p>
      </dgm:t>
    </dgm:pt>
    <dgm:pt modelId="{D63E990F-B648-4F60-9541-1CD6EC33E259}">
      <dgm:prSet phldrT="[Text]"/>
      <dgm:spPr/>
      <dgm:t>
        <a:bodyPr/>
        <a:lstStyle/>
        <a:p>
          <a:r>
            <a:rPr lang="en-US" dirty="0" smtClean="0"/>
            <a:t>100% ownership</a:t>
          </a:r>
          <a:endParaRPr lang="en-US" dirty="0"/>
        </a:p>
      </dgm:t>
    </dgm:pt>
    <dgm:pt modelId="{59A80DE9-1D10-4524-A912-7F74A9487CD5}" type="parTrans" cxnId="{4F894AFF-270B-41FE-98EB-33654B2F513F}">
      <dgm:prSet/>
      <dgm:spPr/>
      <dgm:t>
        <a:bodyPr/>
        <a:lstStyle/>
        <a:p>
          <a:endParaRPr lang="en-US"/>
        </a:p>
      </dgm:t>
    </dgm:pt>
    <dgm:pt modelId="{BAD8BBEA-7C20-4141-877B-C9972DD050AB}" type="sibTrans" cxnId="{4F894AFF-270B-41FE-98EB-33654B2F513F}">
      <dgm:prSet/>
      <dgm:spPr/>
      <dgm:t>
        <a:bodyPr/>
        <a:lstStyle/>
        <a:p>
          <a:endParaRPr lang="en-US"/>
        </a:p>
      </dgm:t>
    </dgm:pt>
    <dgm:pt modelId="{7F9E8F33-B375-4D88-91E7-268BC83ADC61}" type="pres">
      <dgm:prSet presAssocID="{4984B25B-D8F2-4A66-9023-1CEB2B2AF2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8E9297-6931-431C-BF22-08F577C24A34}" type="pres">
      <dgm:prSet presAssocID="{B7664A01-DC63-4A7F-85B3-8B6D956131E5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DD184-33A2-4F14-9357-D1A598861AF4}" type="pres">
      <dgm:prSet presAssocID="{D63E990F-B648-4F60-9541-1CD6EC33E259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894AFF-270B-41FE-98EB-33654B2F513F}" srcId="{4984B25B-D8F2-4A66-9023-1CEB2B2AF2D4}" destId="{D63E990F-B648-4F60-9541-1CD6EC33E259}" srcOrd="1" destOrd="0" parTransId="{59A80DE9-1D10-4524-A912-7F74A9487CD5}" sibTransId="{BAD8BBEA-7C20-4141-877B-C9972DD050AB}"/>
    <dgm:cxn modelId="{F4C5BE0B-3126-47F4-A506-C399F33BF406}" type="presOf" srcId="{D63E990F-B648-4F60-9541-1CD6EC33E259}" destId="{AEDDD184-33A2-4F14-9357-D1A598861AF4}" srcOrd="0" destOrd="0" presId="urn:microsoft.com/office/officeart/2005/8/layout/arrow5"/>
    <dgm:cxn modelId="{0E8D5B16-D0BE-4092-AFC6-2320E4775F0A}" srcId="{4984B25B-D8F2-4A66-9023-1CEB2B2AF2D4}" destId="{B7664A01-DC63-4A7F-85B3-8B6D956131E5}" srcOrd="0" destOrd="0" parTransId="{4F303C9C-9CF1-410D-A68E-B630B1C343B5}" sibTransId="{B28B1AB7-05FC-4604-B58D-9596F3FBFB87}"/>
    <dgm:cxn modelId="{251669CA-A3F8-48BD-8A9B-86FD5544F1F6}" type="presOf" srcId="{4984B25B-D8F2-4A66-9023-1CEB2B2AF2D4}" destId="{7F9E8F33-B375-4D88-91E7-268BC83ADC61}" srcOrd="0" destOrd="0" presId="urn:microsoft.com/office/officeart/2005/8/layout/arrow5"/>
    <dgm:cxn modelId="{9A2331EA-01B8-4601-9F7C-E452E8B065BC}" type="presOf" srcId="{B7664A01-DC63-4A7F-85B3-8B6D956131E5}" destId="{248E9297-6931-431C-BF22-08F577C24A34}" srcOrd="0" destOrd="0" presId="urn:microsoft.com/office/officeart/2005/8/layout/arrow5"/>
    <dgm:cxn modelId="{15B8B4C3-95FC-45B3-8DE0-533C5243613D}" type="presParOf" srcId="{7F9E8F33-B375-4D88-91E7-268BC83ADC61}" destId="{248E9297-6931-431C-BF22-08F577C24A34}" srcOrd="0" destOrd="0" presId="urn:microsoft.com/office/officeart/2005/8/layout/arrow5"/>
    <dgm:cxn modelId="{CB40C104-D82B-48F0-9C62-4649358EA2E2}" type="presParOf" srcId="{7F9E8F33-B375-4D88-91E7-268BC83ADC61}" destId="{AEDDD184-33A2-4F14-9357-D1A598861AF4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106622C-7A31-4271-B7A8-CF3784927488}" type="doc">
      <dgm:prSet loTypeId="urn:microsoft.com/office/officeart/2005/8/layout/lProcess3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971E668-654B-4D44-ABBA-29AF6E180AB6}">
      <dgm:prSet phldrT="[Text]"/>
      <dgm:spPr>
        <a:solidFill>
          <a:srgbClr val="FF0066"/>
        </a:solidFill>
      </dgm:spPr>
      <dgm:t>
        <a:bodyPr/>
        <a:lstStyle/>
        <a:p>
          <a:r>
            <a:rPr lang="en-US" dirty="0" smtClean="0"/>
            <a:t>Bank</a:t>
          </a:r>
          <a:endParaRPr lang="en-US" dirty="0"/>
        </a:p>
      </dgm:t>
    </dgm:pt>
    <dgm:pt modelId="{64B5E06A-9A78-407E-A4F9-3E4450282E08}" type="parTrans" cxnId="{247C70DE-C9FA-4F21-A4CA-3E1162A1CD72}">
      <dgm:prSet/>
      <dgm:spPr/>
      <dgm:t>
        <a:bodyPr/>
        <a:lstStyle/>
        <a:p>
          <a:endParaRPr lang="en-US"/>
        </a:p>
      </dgm:t>
    </dgm:pt>
    <dgm:pt modelId="{587A0DE3-5135-42D0-97DC-9DB4A73EF8EE}" type="sibTrans" cxnId="{247C70DE-C9FA-4F21-A4CA-3E1162A1CD72}">
      <dgm:prSet/>
      <dgm:spPr/>
      <dgm:t>
        <a:bodyPr/>
        <a:lstStyle/>
        <a:p>
          <a:endParaRPr lang="en-US"/>
        </a:p>
      </dgm:t>
    </dgm:pt>
    <dgm:pt modelId="{D244F0EB-124A-4DFC-B8D0-DE6FEEF3BB05}">
      <dgm:prSet phldrT="[Text]"/>
      <dgm:spPr/>
      <dgm:t>
        <a:bodyPr/>
        <a:lstStyle/>
        <a:p>
          <a:r>
            <a:rPr lang="en-US" dirty="0" smtClean="0"/>
            <a:t>SBI </a:t>
          </a:r>
          <a:endParaRPr lang="en-US" dirty="0"/>
        </a:p>
      </dgm:t>
    </dgm:pt>
    <dgm:pt modelId="{9086716A-47C0-424C-8331-0293429E625E}" type="parTrans" cxnId="{ECD13867-145F-4E38-9C68-F89776BDB2C8}">
      <dgm:prSet/>
      <dgm:spPr/>
      <dgm:t>
        <a:bodyPr/>
        <a:lstStyle/>
        <a:p>
          <a:endParaRPr lang="en-US"/>
        </a:p>
      </dgm:t>
    </dgm:pt>
    <dgm:pt modelId="{0C25DEAF-F63E-47A8-AEA8-EBA79E292514}" type="sibTrans" cxnId="{ECD13867-145F-4E38-9C68-F89776BDB2C8}">
      <dgm:prSet/>
      <dgm:spPr/>
      <dgm:t>
        <a:bodyPr/>
        <a:lstStyle/>
        <a:p>
          <a:endParaRPr lang="en-US"/>
        </a:p>
      </dgm:t>
    </dgm:pt>
    <dgm:pt modelId="{C00EBE08-F5E4-4506-AC45-A29F1D974CFD}">
      <dgm:prSet phldrT="[Text]"/>
      <dgm:spPr/>
      <dgm:t>
        <a:bodyPr/>
        <a:lstStyle/>
        <a:p>
          <a:r>
            <a:rPr lang="en-US" dirty="0" smtClean="0"/>
            <a:t>BMB</a:t>
          </a:r>
          <a:endParaRPr lang="en-US" dirty="0"/>
        </a:p>
      </dgm:t>
    </dgm:pt>
    <dgm:pt modelId="{6C5D2B12-8B73-4113-95B0-545B66161652}" type="parTrans" cxnId="{A71F700B-FE32-45C9-8B68-BAF442B92948}">
      <dgm:prSet/>
      <dgm:spPr/>
      <dgm:t>
        <a:bodyPr/>
        <a:lstStyle/>
        <a:p>
          <a:endParaRPr lang="en-US"/>
        </a:p>
      </dgm:t>
    </dgm:pt>
    <dgm:pt modelId="{5636D1B5-DBCA-4E53-BE76-DA386F37A1E4}" type="sibTrans" cxnId="{A71F700B-FE32-45C9-8B68-BAF442B92948}">
      <dgm:prSet/>
      <dgm:spPr/>
      <dgm:t>
        <a:bodyPr/>
        <a:lstStyle/>
        <a:p>
          <a:endParaRPr lang="en-US"/>
        </a:p>
      </dgm:t>
    </dgm:pt>
    <dgm:pt modelId="{1DB61C22-72F2-4AAA-ACA2-80335E1B1550}">
      <dgm:prSet phldrT="[Text]"/>
      <dgm:spPr/>
      <dgm:t>
        <a:bodyPr/>
        <a:lstStyle/>
        <a:p>
          <a:r>
            <a:rPr lang="en-US" dirty="0" smtClean="0"/>
            <a:t>Not even that many customers!</a:t>
          </a:r>
          <a:endParaRPr lang="en-US" dirty="0"/>
        </a:p>
      </dgm:t>
    </dgm:pt>
    <dgm:pt modelId="{20344AEE-EE8C-4EB1-BD91-5CF783B08C49}" type="parTrans" cxnId="{01EA02EF-3C71-413F-B7AA-B5B93A338963}">
      <dgm:prSet/>
      <dgm:spPr/>
      <dgm:t>
        <a:bodyPr/>
        <a:lstStyle/>
        <a:p>
          <a:endParaRPr lang="en-US"/>
        </a:p>
      </dgm:t>
    </dgm:pt>
    <dgm:pt modelId="{3E38DFBD-3AE9-4CD9-9863-0F33D5D6B8CE}" type="sibTrans" cxnId="{01EA02EF-3C71-413F-B7AA-B5B93A338963}">
      <dgm:prSet/>
      <dgm:spPr/>
      <dgm:t>
        <a:bodyPr/>
        <a:lstStyle/>
        <a:p>
          <a:endParaRPr lang="en-US"/>
        </a:p>
      </dgm:t>
    </dgm:pt>
    <dgm:pt modelId="{2691D40F-E711-4CA3-989A-EF816F4E51A2}">
      <dgm:prSet phldrT="[Text]"/>
      <dgm:spPr>
        <a:solidFill>
          <a:srgbClr val="FF0066"/>
        </a:solidFill>
      </dgm:spPr>
      <dgm:t>
        <a:bodyPr/>
        <a:lstStyle/>
        <a:p>
          <a:r>
            <a:rPr lang="en-US" dirty="0" smtClean="0"/>
            <a:t>Women exclusive branch</a:t>
          </a:r>
          <a:endParaRPr lang="en-US" dirty="0"/>
        </a:p>
      </dgm:t>
    </dgm:pt>
    <dgm:pt modelId="{D483F0C5-01B3-445F-A10D-615DCD4524F9}" type="parTrans" cxnId="{F7822048-5CC7-438A-BD08-D2A9E1E261E0}">
      <dgm:prSet/>
      <dgm:spPr/>
      <dgm:t>
        <a:bodyPr/>
        <a:lstStyle/>
        <a:p>
          <a:endParaRPr lang="en-US"/>
        </a:p>
      </dgm:t>
    </dgm:pt>
    <dgm:pt modelId="{EF9EB877-94A8-4683-9847-EC28037004F3}" type="sibTrans" cxnId="{F7822048-5CC7-438A-BD08-D2A9E1E261E0}">
      <dgm:prSet/>
      <dgm:spPr/>
      <dgm:t>
        <a:bodyPr/>
        <a:lstStyle/>
        <a:p>
          <a:endParaRPr lang="en-US"/>
        </a:p>
      </dgm:t>
    </dgm:pt>
    <dgm:pt modelId="{4D332F5E-2FDF-4CC3-B401-FC07BE04DF69}">
      <dgm:prSet phldrT="[Text]"/>
      <dgm:spPr/>
      <dgm:t>
        <a:bodyPr/>
        <a:lstStyle/>
        <a:p>
          <a:r>
            <a:rPr lang="en-US" dirty="0" smtClean="0"/>
            <a:t>126 out of 20k+</a:t>
          </a:r>
          <a:endParaRPr lang="en-US" dirty="0"/>
        </a:p>
      </dgm:t>
    </dgm:pt>
    <dgm:pt modelId="{4401C333-9281-45C0-A5C2-B991C07F64E2}" type="parTrans" cxnId="{BAE3B366-0E90-402C-AB9D-47563A95539E}">
      <dgm:prSet/>
      <dgm:spPr/>
      <dgm:t>
        <a:bodyPr/>
        <a:lstStyle/>
        <a:p>
          <a:endParaRPr lang="en-US"/>
        </a:p>
      </dgm:t>
    </dgm:pt>
    <dgm:pt modelId="{5EE36FA8-389B-4C92-9103-49F930E2C50E}" type="sibTrans" cxnId="{BAE3B366-0E90-402C-AB9D-47563A95539E}">
      <dgm:prSet/>
      <dgm:spPr/>
      <dgm:t>
        <a:bodyPr/>
        <a:lstStyle/>
        <a:p>
          <a:endParaRPr lang="en-US"/>
        </a:p>
      </dgm:t>
    </dgm:pt>
    <dgm:pt modelId="{B6FCD2FD-5508-4D90-84F0-B306EA51E74A}">
      <dgm:prSet phldrT="[Text]"/>
      <dgm:spPr/>
      <dgm:t>
        <a:bodyPr/>
        <a:lstStyle/>
        <a:p>
          <a:r>
            <a:rPr lang="en-US" dirty="0" smtClean="0"/>
            <a:t>7 out of 103</a:t>
          </a:r>
          <a:endParaRPr lang="en-US" dirty="0"/>
        </a:p>
      </dgm:t>
    </dgm:pt>
    <dgm:pt modelId="{E26B63A1-E222-46B8-82BB-0394167B45D7}" type="parTrans" cxnId="{23294650-3029-40D7-BE26-B73321504CE4}">
      <dgm:prSet/>
      <dgm:spPr/>
      <dgm:t>
        <a:bodyPr/>
        <a:lstStyle/>
        <a:p>
          <a:endParaRPr lang="en-US"/>
        </a:p>
      </dgm:t>
    </dgm:pt>
    <dgm:pt modelId="{37CE459D-8064-4D57-A6E2-3F665CFCC46F}" type="sibTrans" cxnId="{23294650-3029-40D7-BE26-B73321504CE4}">
      <dgm:prSet/>
      <dgm:spPr/>
      <dgm:t>
        <a:bodyPr/>
        <a:lstStyle/>
        <a:p>
          <a:endParaRPr lang="en-US"/>
        </a:p>
      </dgm:t>
    </dgm:pt>
    <dgm:pt modelId="{A8B1851D-8909-4D2D-BFB3-41870FBCA8C9}">
      <dgm:prSet phldrT="[Text]"/>
      <dgm:spPr>
        <a:solidFill>
          <a:srgbClr val="FF0066"/>
        </a:solidFill>
      </dgm:spPr>
      <dgm:t>
        <a:bodyPr/>
        <a:lstStyle/>
        <a:p>
          <a:r>
            <a:rPr lang="en-US" dirty="0" smtClean="0"/>
            <a:t>Women staff</a:t>
          </a:r>
          <a:endParaRPr lang="en-US" dirty="0"/>
        </a:p>
      </dgm:t>
    </dgm:pt>
    <dgm:pt modelId="{6C7E7E11-3E5D-4882-9130-FD369B57EF1C}" type="parTrans" cxnId="{31E9F58E-3063-49DB-BAE7-5031C1FFC3C6}">
      <dgm:prSet/>
      <dgm:spPr/>
      <dgm:t>
        <a:bodyPr/>
        <a:lstStyle/>
        <a:p>
          <a:endParaRPr lang="en-US"/>
        </a:p>
      </dgm:t>
    </dgm:pt>
    <dgm:pt modelId="{46DDE700-BC0B-4FCC-BE2A-2C34DE958042}" type="sibTrans" cxnId="{31E9F58E-3063-49DB-BAE7-5031C1FFC3C6}">
      <dgm:prSet/>
      <dgm:spPr/>
      <dgm:t>
        <a:bodyPr/>
        <a:lstStyle/>
        <a:p>
          <a:endParaRPr lang="en-US"/>
        </a:p>
      </dgm:t>
    </dgm:pt>
    <dgm:pt modelId="{8F0A6D28-3353-42D4-9DFD-3AC71AC3F869}">
      <dgm:prSet phldrT="[Text]"/>
      <dgm:spPr>
        <a:solidFill>
          <a:srgbClr val="FF0066"/>
        </a:solidFill>
      </dgm:spPr>
      <dgm:t>
        <a:bodyPr/>
        <a:lstStyle/>
        <a:p>
          <a:r>
            <a:rPr lang="en-US" dirty="0" smtClean="0"/>
            <a:t>Loans given to women</a:t>
          </a:r>
          <a:endParaRPr lang="en-US" dirty="0"/>
        </a:p>
      </dgm:t>
    </dgm:pt>
    <dgm:pt modelId="{F57540D7-D212-41A2-BAB5-F68FA7B4D8C5}" type="parTrans" cxnId="{E11C2D28-CFDD-4869-97D7-65A3B1D0F8B9}">
      <dgm:prSet/>
      <dgm:spPr/>
      <dgm:t>
        <a:bodyPr/>
        <a:lstStyle/>
        <a:p>
          <a:endParaRPr lang="en-US"/>
        </a:p>
      </dgm:t>
    </dgm:pt>
    <dgm:pt modelId="{A620BC03-D9D2-4AF9-B37A-DCFA6048128B}" type="sibTrans" cxnId="{E11C2D28-CFDD-4869-97D7-65A3B1D0F8B9}">
      <dgm:prSet/>
      <dgm:spPr/>
      <dgm:t>
        <a:bodyPr/>
        <a:lstStyle/>
        <a:p>
          <a:endParaRPr lang="en-US"/>
        </a:p>
      </dgm:t>
    </dgm:pt>
    <dgm:pt modelId="{131C143C-D89A-4BB2-A4A0-089D54616C56}">
      <dgm:prSet phldrT="[Text]"/>
      <dgm:spPr/>
      <dgm:t>
        <a:bodyPr/>
        <a:lstStyle/>
        <a:p>
          <a:r>
            <a:rPr lang="en-US" dirty="0" smtClean="0"/>
            <a:t>Rs.46k cr</a:t>
          </a:r>
          <a:endParaRPr lang="en-US" dirty="0"/>
        </a:p>
      </dgm:t>
    </dgm:pt>
    <dgm:pt modelId="{3A9FD2F9-980C-475A-90B5-B6252A0A02BE}" type="parTrans" cxnId="{EB689687-9635-4AF6-A69A-3103B70788A5}">
      <dgm:prSet/>
      <dgm:spPr/>
      <dgm:t>
        <a:bodyPr/>
        <a:lstStyle/>
        <a:p>
          <a:endParaRPr lang="en-US"/>
        </a:p>
      </dgm:t>
    </dgm:pt>
    <dgm:pt modelId="{81444EEB-35EC-4115-8638-36D48004AB8A}" type="sibTrans" cxnId="{EB689687-9635-4AF6-A69A-3103B70788A5}">
      <dgm:prSet/>
      <dgm:spPr/>
      <dgm:t>
        <a:bodyPr/>
        <a:lstStyle/>
        <a:p>
          <a:endParaRPr lang="en-US"/>
        </a:p>
      </dgm:t>
    </dgm:pt>
    <dgm:pt modelId="{E2828A16-873F-4B19-AEA7-82A833D2F152}">
      <dgm:prSet phldrT="[Text]"/>
      <dgm:spPr/>
      <dgm:t>
        <a:bodyPr/>
        <a:lstStyle/>
        <a:p>
          <a:r>
            <a:rPr lang="en-US" dirty="0" smtClean="0"/>
            <a:t>Only 192 cr. </a:t>
          </a:r>
          <a:r>
            <a:rPr lang="en-US" dirty="0" smtClean="0">
              <a:sym typeface="Wingdings" panose="05000000000000000000" pitchFamily="2" charset="2"/>
            </a:rPr>
            <a:t></a:t>
          </a:r>
          <a:endParaRPr lang="en-US" dirty="0"/>
        </a:p>
      </dgm:t>
    </dgm:pt>
    <dgm:pt modelId="{14B9CABD-E371-463B-B165-A99E34FE658D}" type="parTrans" cxnId="{D846E850-5618-4DBB-B719-5DF93B6F14BC}">
      <dgm:prSet/>
      <dgm:spPr/>
      <dgm:t>
        <a:bodyPr/>
        <a:lstStyle/>
        <a:p>
          <a:endParaRPr lang="en-US"/>
        </a:p>
      </dgm:t>
    </dgm:pt>
    <dgm:pt modelId="{0A09D7C6-0BDD-44B2-B94C-352FB2E3793D}" type="sibTrans" cxnId="{D846E850-5618-4DBB-B719-5DF93B6F14BC}">
      <dgm:prSet/>
      <dgm:spPr/>
      <dgm:t>
        <a:bodyPr/>
        <a:lstStyle/>
        <a:p>
          <a:endParaRPr lang="en-US"/>
        </a:p>
      </dgm:t>
    </dgm:pt>
    <dgm:pt modelId="{AD97C206-4D02-4BC0-8E10-494EA1642D51}">
      <dgm:prSet phldrT="[Text]"/>
      <dgm:spPr/>
      <dgm:t>
        <a:bodyPr/>
        <a:lstStyle/>
        <a:p>
          <a:r>
            <a:rPr lang="en-US" dirty="0" smtClean="0"/>
            <a:t>22% of 2 lakh</a:t>
          </a:r>
          <a:endParaRPr lang="en-US" dirty="0"/>
        </a:p>
      </dgm:t>
    </dgm:pt>
    <dgm:pt modelId="{1F6921A2-B0AD-4EEA-B102-19ECF311D11F}" type="parTrans" cxnId="{4A2B3F81-B598-4D73-894D-834124A72D00}">
      <dgm:prSet/>
      <dgm:spPr/>
      <dgm:t>
        <a:bodyPr/>
        <a:lstStyle/>
        <a:p>
          <a:endParaRPr lang="en-US"/>
        </a:p>
      </dgm:t>
    </dgm:pt>
    <dgm:pt modelId="{025BADC4-2BFB-483E-897B-1D6865D290D1}" type="sibTrans" cxnId="{4A2B3F81-B598-4D73-894D-834124A72D00}">
      <dgm:prSet/>
      <dgm:spPr/>
      <dgm:t>
        <a:bodyPr/>
        <a:lstStyle/>
        <a:p>
          <a:endParaRPr lang="en-US"/>
        </a:p>
      </dgm:t>
    </dgm:pt>
    <dgm:pt modelId="{20E9D2CA-711C-440C-A371-BA3505EC00F4}" type="pres">
      <dgm:prSet presAssocID="{F106622C-7A31-4271-B7A8-CF378492748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E4F7B3C-FF99-47D8-B16D-3B47FB16B9CD}" type="pres">
      <dgm:prSet presAssocID="{2971E668-654B-4D44-ABBA-29AF6E180AB6}" presName="horFlow" presStyleCnt="0"/>
      <dgm:spPr/>
    </dgm:pt>
    <dgm:pt modelId="{846136B7-E4DF-4078-86C8-8F5AFEA2B1EE}" type="pres">
      <dgm:prSet presAssocID="{2971E668-654B-4D44-ABBA-29AF6E180AB6}" presName="bigChev" presStyleLbl="node1" presStyleIdx="0" presStyleCnt="4" custScaleX="125545" custScaleY="82859"/>
      <dgm:spPr/>
      <dgm:t>
        <a:bodyPr/>
        <a:lstStyle/>
        <a:p>
          <a:endParaRPr lang="en-US"/>
        </a:p>
      </dgm:t>
    </dgm:pt>
    <dgm:pt modelId="{DFAB5EA9-4AB0-45CD-9266-F6FCF4F1BD5C}" type="pres">
      <dgm:prSet presAssocID="{9086716A-47C0-424C-8331-0293429E625E}" presName="parTrans" presStyleCnt="0"/>
      <dgm:spPr/>
    </dgm:pt>
    <dgm:pt modelId="{2340ED4F-A7D3-4B79-B2AF-ABF7952A3E1B}" type="pres">
      <dgm:prSet presAssocID="{D244F0EB-124A-4DFC-B8D0-DE6FEEF3BB05}" presName="node" presStyleLbl="alignAccFollowNode1" presStyleIdx="0" presStyleCnt="8" custScaleX="125545" custScaleY="828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4D65E4-4671-49E1-8708-1034F44AE5DD}" type="pres">
      <dgm:prSet presAssocID="{0C25DEAF-F63E-47A8-AEA8-EBA79E292514}" presName="sibTrans" presStyleCnt="0"/>
      <dgm:spPr/>
    </dgm:pt>
    <dgm:pt modelId="{23947CE1-4D6B-4FFC-9FED-07DF419551C9}" type="pres">
      <dgm:prSet presAssocID="{C00EBE08-F5E4-4506-AC45-A29F1D974CFD}" presName="node" presStyleLbl="alignAccFollowNode1" presStyleIdx="1" presStyleCnt="8" custScaleX="125545" custScaleY="828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8878A-60AB-428A-820B-36A8661E75DF}" type="pres">
      <dgm:prSet presAssocID="{2971E668-654B-4D44-ABBA-29AF6E180AB6}" presName="vSp" presStyleCnt="0"/>
      <dgm:spPr/>
    </dgm:pt>
    <dgm:pt modelId="{AA080967-6CB6-4559-9EF1-DFD08192D71D}" type="pres">
      <dgm:prSet presAssocID="{8F0A6D28-3353-42D4-9DFD-3AC71AC3F869}" presName="horFlow" presStyleCnt="0"/>
      <dgm:spPr/>
    </dgm:pt>
    <dgm:pt modelId="{E5187B7A-FE5F-42F9-8201-EEBB01594BA1}" type="pres">
      <dgm:prSet presAssocID="{8F0A6D28-3353-42D4-9DFD-3AC71AC3F869}" presName="bigChev" presStyleLbl="node1" presStyleIdx="1" presStyleCnt="4" custScaleX="125545" custScaleY="82859"/>
      <dgm:spPr/>
      <dgm:t>
        <a:bodyPr/>
        <a:lstStyle/>
        <a:p>
          <a:endParaRPr lang="en-US"/>
        </a:p>
      </dgm:t>
    </dgm:pt>
    <dgm:pt modelId="{3A7AB8FD-69E8-45A9-933F-4235717F0B68}" type="pres">
      <dgm:prSet presAssocID="{3A9FD2F9-980C-475A-90B5-B6252A0A02BE}" presName="parTrans" presStyleCnt="0"/>
      <dgm:spPr/>
    </dgm:pt>
    <dgm:pt modelId="{078913DA-C4AC-418E-B09F-7C96C5BE8B7A}" type="pres">
      <dgm:prSet presAssocID="{131C143C-D89A-4BB2-A4A0-089D54616C56}" presName="node" presStyleLbl="alignAccFollowNode1" presStyleIdx="2" presStyleCnt="8" custScaleX="125545" custScaleY="828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73686-829B-454E-B615-1358D43F468C}" type="pres">
      <dgm:prSet presAssocID="{81444EEB-35EC-4115-8638-36D48004AB8A}" presName="sibTrans" presStyleCnt="0"/>
      <dgm:spPr/>
    </dgm:pt>
    <dgm:pt modelId="{037152A7-307B-47E3-881D-8805872DC129}" type="pres">
      <dgm:prSet presAssocID="{E2828A16-873F-4B19-AEA7-82A833D2F152}" presName="node" presStyleLbl="alignAccFollowNode1" presStyleIdx="3" presStyleCnt="8" custScaleX="125545" custScaleY="828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3DEFB-D24B-4BAB-A9F4-991696E6B71B}" type="pres">
      <dgm:prSet presAssocID="{8F0A6D28-3353-42D4-9DFD-3AC71AC3F869}" presName="vSp" presStyleCnt="0"/>
      <dgm:spPr/>
    </dgm:pt>
    <dgm:pt modelId="{7C97C88D-AE09-4C1F-A27D-776BBC48AE9E}" type="pres">
      <dgm:prSet presAssocID="{2691D40F-E711-4CA3-989A-EF816F4E51A2}" presName="horFlow" presStyleCnt="0"/>
      <dgm:spPr/>
    </dgm:pt>
    <dgm:pt modelId="{1B266ABA-42E7-476D-9FF7-7818DD260934}" type="pres">
      <dgm:prSet presAssocID="{2691D40F-E711-4CA3-989A-EF816F4E51A2}" presName="bigChev" presStyleLbl="node1" presStyleIdx="2" presStyleCnt="4" custScaleX="125545" custScaleY="82859"/>
      <dgm:spPr/>
      <dgm:t>
        <a:bodyPr/>
        <a:lstStyle/>
        <a:p>
          <a:endParaRPr lang="en-US"/>
        </a:p>
      </dgm:t>
    </dgm:pt>
    <dgm:pt modelId="{C0060C28-CB57-4988-9837-969CF2F98BA2}" type="pres">
      <dgm:prSet presAssocID="{4401C333-9281-45C0-A5C2-B991C07F64E2}" presName="parTrans" presStyleCnt="0"/>
      <dgm:spPr/>
    </dgm:pt>
    <dgm:pt modelId="{9004248A-4412-4421-B97C-75F79C392464}" type="pres">
      <dgm:prSet presAssocID="{4D332F5E-2FDF-4CC3-B401-FC07BE04DF69}" presName="node" presStyleLbl="alignAccFollowNode1" presStyleIdx="4" presStyleCnt="8" custScaleX="125545" custScaleY="828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46A9D-9E44-4A59-A9E9-5E7BE9A6D86F}" type="pres">
      <dgm:prSet presAssocID="{5EE36FA8-389B-4C92-9103-49F930E2C50E}" presName="sibTrans" presStyleCnt="0"/>
      <dgm:spPr/>
    </dgm:pt>
    <dgm:pt modelId="{F8A17C47-74C8-4256-B5DD-E84ED7BF1ECE}" type="pres">
      <dgm:prSet presAssocID="{B6FCD2FD-5508-4D90-84F0-B306EA51E74A}" presName="node" presStyleLbl="alignAccFollowNode1" presStyleIdx="5" presStyleCnt="8" custScaleX="125545" custScaleY="828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98E15-0498-469A-951E-BD3CE12BE040}" type="pres">
      <dgm:prSet presAssocID="{2691D40F-E711-4CA3-989A-EF816F4E51A2}" presName="vSp" presStyleCnt="0"/>
      <dgm:spPr/>
    </dgm:pt>
    <dgm:pt modelId="{1358B05B-8702-42CB-A80B-49505BEB7D7A}" type="pres">
      <dgm:prSet presAssocID="{A8B1851D-8909-4D2D-BFB3-41870FBCA8C9}" presName="horFlow" presStyleCnt="0"/>
      <dgm:spPr/>
    </dgm:pt>
    <dgm:pt modelId="{3BEA7FE0-C070-4A66-9EEF-18C2F903A274}" type="pres">
      <dgm:prSet presAssocID="{A8B1851D-8909-4D2D-BFB3-41870FBCA8C9}" presName="bigChev" presStyleLbl="node1" presStyleIdx="3" presStyleCnt="4" custScaleX="125545" custScaleY="82859"/>
      <dgm:spPr/>
      <dgm:t>
        <a:bodyPr/>
        <a:lstStyle/>
        <a:p>
          <a:endParaRPr lang="en-US"/>
        </a:p>
      </dgm:t>
    </dgm:pt>
    <dgm:pt modelId="{C890F19B-424F-4620-B4D9-FBEAE86FD3FC}" type="pres">
      <dgm:prSet presAssocID="{1F6921A2-B0AD-4EEA-B102-19ECF311D11F}" presName="parTrans" presStyleCnt="0"/>
      <dgm:spPr/>
    </dgm:pt>
    <dgm:pt modelId="{F1BD229A-31D6-44E6-9A14-47E1B4067861}" type="pres">
      <dgm:prSet presAssocID="{AD97C206-4D02-4BC0-8E10-494EA1642D51}" presName="node" presStyleLbl="alignAccFollowNode1" presStyleIdx="6" presStyleCnt="8" custScaleX="125545" custScaleY="828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B3913-6238-4039-B6A0-A3B5B8FEE3D7}" type="pres">
      <dgm:prSet presAssocID="{025BADC4-2BFB-483E-897B-1D6865D290D1}" presName="sibTrans" presStyleCnt="0"/>
      <dgm:spPr/>
    </dgm:pt>
    <dgm:pt modelId="{2FBA9F51-2DD8-4CA0-9344-CFEC695CDB2F}" type="pres">
      <dgm:prSet presAssocID="{1DB61C22-72F2-4AAA-ACA2-80335E1B1550}" presName="node" presStyleLbl="alignAccFollowNode1" presStyleIdx="7" presStyleCnt="8" custScaleX="125545" custScaleY="828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7C70DE-C9FA-4F21-A4CA-3E1162A1CD72}" srcId="{F106622C-7A31-4271-B7A8-CF3784927488}" destId="{2971E668-654B-4D44-ABBA-29AF6E180AB6}" srcOrd="0" destOrd="0" parTransId="{64B5E06A-9A78-407E-A4F9-3E4450282E08}" sibTransId="{587A0DE3-5135-42D0-97DC-9DB4A73EF8EE}"/>
    <dgm:cxn modelId="{23294650-3029-40D7-BE26-B73321504CE4}" srcId="{2691D40F-E711-4CA3-989A-EF816F4E51A2}" destId="{B6FCD2FD-5508-4D90-84F0-B306EA51E74A}" srcOrd="1" destOrd="0" parTransId="{E26B63A1-E222-46B8-82BB-0394167B45D7}" sibTransId="{37CE459D-8064-4D57-A6E2-3F665CFCC46F}"/>
    <dgm:cxn modelId="{ECD13867-145F-4E38-9C68-F89776BDB2C8}" srcId="{2971E668-654B-4D44-ABBA-29AF6E180AB6}" destId="{D244F0EB-124A-4DFC-B8D0-DE6FEEF3BB05}" srcOrd="0" destOrd="0" parTransId="{9086716A-47C0-424C-8331-0293429E625E}" sibTransId="{0C25DEAF-F63E-47A8-AEA8-EBA79E292514}"/>
    <dgm:cxn modelId="{9D7EE86B-5A24-453D-B3BF-CBE5564BE423}" type="presOf" srcId="{A8B1851D-8909-4D2D-BFB3-41870FBCA8C9}" destId="{3BEA7FE0-C070-4A66-9EEF-18C2F903A274}" srcOrd="0" destOrd="0" presId="urn:microsoft.com/office/officeart/2005/8/layout/lProcess3"/>
    <dgm:cxn modelId="{A71F700B-FE32-45C9-8B68-BAF442B92948}" srcId="{2971E668-654B-4D44-ABBA-29AF6E180AB6}" destId="{C00EBE08-F5E4-4506-AC45-A29F1D974CFD}" srcOrd="1" destOrd="0" parTransId="{6C5D2B12-8B73-4113-95B0-545B66161652}" sibTransId="{5636D1B5-DBCA-4E53-BE76-DA386F37A1E4}"/>
    <dgm:cxn modelId="{4A2B3F81-B598-4D73-894D-834124A72D00}" srcId="{A8B1851D-8909-4D2D-BFB3-41870FBCA8C9}" destId="{AD97C206-4D02-4BC0-8E10-494EA1642D51}" srcOrd="0" destOrd="0" parTransId="{1F6921A2-B0AD-4EEA-B102-19ECF311D11F}" sibTransId="{025BADC4-2BFB-483E-897B-1D6865D290D1}"/>
    <dgm:cxn modelId="{91D49DBF-1B04-4F98-BB21-A70667CB6A35}" type="presOf" srcId="{131C143C-D89A-4BB2-A4A0-089D54616C56}" destId="{078913DA-C4AC-418E-B09F-7C96C5BE8B7A}" srcOrd="0" destOrd="0" presId="urn:microsoft.com/office/officeart/2005/8/layout/lProcess3"/>
    <dgm:cxn modelId="{954AE2FC-6EDF-4355-B066-8ED5D05E22FF}" type="presOf" srcId="{E2828A16-873F-4B19-AEA7-82A833D2F152}" destId="{037152A7-307B-47E3-881D-8805872DC129}" srcOrd="0" destOrd="0" presId="urn:microsoft.com/office/officeart/2005/8/layout/lProcess3"/>
    <dgm:cxn modelId="{41E4E142-E86D-432A-89C7-B558F14785E1}" type="presOf" srcId="{C00EBE08-F5E4-4506-AC45-A29F1D974CFD}" destId="{23947CE1-4D6B-4FFC-9FED-07DF419551C9}" srcOrd="0" destOrd="0" presId="urn:microsoft.com/office/officeart/2005/8/layout/lProcess3"/>
    <dgm:cxn modelId="{0CEC3AF3-7B80-4E37-A58B-792C0263A562}" type="presOf" srcId="{4D332F5E-2FDF-4CC3-B401-FC07BE04DF69}" destId="{9004248A-4412-4421-B97C-75F79C392464}" srcOrd="0" destOrd="0" presId="urn:microsoft.com/office/officeart/2005/8/layout/lProcess3"/>
    <dgm:cxn modelId="{1174887C-F574-40A4-9832-9A2E58ED3601}" type="presOf" srcId="{1DB61C22-72F2-4AAA-ACA2-80335E1B1550}" destId="{2FBA9F51-2DD8-4CA0-9344-CFEC695CDB2F}" srcOrd="0" destOrd="0" presId="urn:microsoft.com/office/officeart/2005/8/layout/lProcess3"/>
    <dgm:cxn modelId="{0A4F0FC8-4483-4552-8CE5-FC616B40CE75}" type="presOf" srcId="{8F0A6D28-3353-42D4-9DFD-3AC71AC3F869}" destId="{E5187B7A-FE5F-42F9-8201-EEBB01594BA1}" srcOrd="0" destOrd="0" presId="urn:microsoft.com/office/officeart/2005/8/layout/lProcess3"/>
    <dgm:cxn modelId="{EB689687-9635-4AF6-A69A-3103B70788A5}" srcId="{8F0A6D28-3353-42D4-9DFD-3AC71AC3F869}" destId="{131C143C-D89A-4BB2-A4A0-089D54616C56}" srcOrd="0" destOrd="0" parTransId="{3A9FD2F9-980C-475A-90B5-B6252A0A02BE}" sibTransId="{81444EEB-35EC-4115-8638-36D48004AB8A}"/>
    <dgm:cxn modelId="{D846E850-5618-4DBB-B719-5DF93B6F14BC}" srcId="{8F0A6D28-3353-42D4-9DFD-3AC71AC3F869}" destId="{E2828A16-873F-4B19-AEA7-82A833D2F152}" srcOrd="1" destOrd="0" parTransId="{14B9CABD-E371-463B-B165-A99E34FE658D}" sibTransId="{0A09D7C6-0BDD-44B2-B94C-352FB2E3793D}"/>
    <dgm:cxn modelId="{0D030B1C-1B35-4BA5-BC0C-9015D471CBCB}" type="presOf" srcId="{2971E668-654B-4D44-ABBA-29AF6E180AB6}" destId="{846136B7-E4DF-4078-86C8-8F5AFEA2B1EE}" srcOrd="0" destOrd="0" presId="urn:microsoft.com/office/officeart/2005/8/layout/lProcess3"/>
    <dgm:cxn modelId="{E11C2D28-CFDD-4869-97D7-65A3B1D0F8B9}" srcId="{F106622C-7A31-4271-B7A8-CF3784927488}" destId="{8F0A6D28-3353-42D4-9DFD-3AC71AC3F869}" srcOrd="1" destOrd="0" parTransId="{F57540D7-D212-41A2-BAB5-F68FA7B4D8C5}" sibTransId="{A620BC03-D9D2-4AF9-B37A-DCFA6048128B}"/>
    <dgm:cxn modelId="{F9E75CE2-63CA-4292-9BB6-19A659EFABF9}" type="presOf" srcId="{AD97C206-4D02-4BC0-8E10-494EA1642D51}" destId="{F1BD229A-31D6-44E6-9A14-47E1B4067861}" srcOrd="0" destOrd="0" presId="urn:microsoft.com/office/officeart/2005/8/layout/lProcess3"/>
    <dgm:cxn modelId="{00935F51-5B86-4D11-B8EB-33F8CE46A566}" type="presOf" srcId="{2691D40F-E711-4CA3-989A-EF816F4E51A2}" destId="{1B266ABA-42E7-476D-9FF7-7818DD260934}" srcOrd="0" destOrd="0" presId="urn:microsoft.com/office/officeart/2005/8/layout/lProcess3"/>
    <dgm:cxn modelId="{01EA02EF-3C71-413F-B7AA-B5B93A338963}" srcId="{A8B1851D-8909-4D2D-BFB3-41870FBCA8C9}" destId="{1DB61C22-72F2-4AAA-ACA2-80335E1B1550}" srcOrd="1" destOrd="0" parTransId="{20344AEE-EE8C-4EB1-BD91-5CF783B08C49}" sibTransId="{3E38DFBD-3AE9-4CD9-9863-0F33D5D6B8CE}"/>
    <dgm:cxn modelId="{BAE3B366-0E90-402C-AB9D-47563A95539E}" srcId="{2691D40F-E711-4CA3-989A-EF816F4E51A2}" destId="{4D332F5E-2FDF-4CC3-B401-FC07BE04DF69}" srcOrd="0" destOrd="0" parTransId="{4401C333-9281-45C0-A5C2-B991C07F64E2}" sibTransId="{5EE36FA8-389B-4C92-9103-49F930E2C50E}"/>
    <dgm:cxn modelId="{7EE29B02-E3E4-4DE2-A80E-D5A59DC80D44}" type="presOf" srcId="{F106622C-7A31-4271-B7A8-CF3784927488}" destId="{20E9D2CA-711C-440C-A371-BA3505EC00F4}" srcOrd="0" destOrd="0" presId="urn:microsoft.com/office/officeart/2005/8/layout/lProcess3"/>
    <dgm:cxn modelId="{31E9F58E-3063-49DB-BAE7-5031C1FFC3C6}" srcId="{F106622C-7A31-4271-B7A8-CF3784927488}" destId="{A8B1851D-8909-4D2D-BFB3-41870FBCA8C9}" srcOrd="3" destOrd="0" parTransId="{6C7E7E11-3E5D-4882-9130-FD369B57EF1C}" sibTransId="{46DDE700-BC0B-4FCC-BE2A-2C34DE958042}"/>
    <dgm:cxn modelId="{A98DCDF7-53FB-49E1-A12E-81D1B9B01E22}" type="presOf" srcId="{D244F0EB-124A-4DFC-B8D0-DE6FEEF3BB05}" destId="{2340ED4F-A7D3-4B79-B2AF-ABF7952A3E1B}" srcOrd="0" destOrd="0" presId="urn:microsoft.com/office/officeart/2005/8/layout/lProcess3"/>
    <dgm:cxn modelId="{00B5813A-503F-4590-8FF2-CACFDC533D55}" type="presOf" srcId="{B6FCD2FD-5508-4D90-84F0-B306EA51E74A}" destId="{F8A17C47-74C8-4256-B5DD-E84ED7BF1ECE}" srcOrd="0" destOrd="0" presId="urn:microsoft.com/office/officeart/2005/8/layout/lProcess3"/>
    <dgm:cxn modelId="{F7822048-5CC7-438A-BD08-D2A9E1E261E0}" srcId="{F106622C-7A31-4271-B7A8-CF3784927488}" destId="{2691D40F-E711-4CA3-989A-EF816F4E51A2}" srcOrd="2" destOrd="0" parTransId="{D483F0C5-01B3-445F-A10D-615DCD4524F9}" sibTransId="{EF9EB877-94A8-4683-9847-EC28037004F3}"/>
    <dgm:cxn modelId="{A55D0807-F146-4098-A007-9897DEFA2FCD}" type="presParOf" srcId="{20E9D2CA-711C-440C-A371-BA3505EC00F4}" destId="{2E4F7B3C-FF99-47D8-B16D-3B47FB16B9CD}" srcOrd="0" destOrd="0" presId="urn:microsoft.com/office/officeart/2005/8/layout/lProcess3"/>
    <dgm:cxn modelId="{891B5879-3536-44E2-887E-8AE82394A04B}" type="presParOf" srcId="{2E4F7B3C-FF99-47D8-B16D-3B47FB16B9CD}" destId="{846136B7-E4DF-4078-86C8-8F5AFEA2B1EE}" srcOrd="0" destOrd="0" presId="urn:microsoft.com/office/officeart/2005/8/layout/lProcess3"/>
    <dgm:cxn modelId="{1A39A8AD-270E-45AE-8D70-2CE9564E34DC}" type="presParOf" srcId="{2E4F7B3C-FF99-47D8-B16D-3B47FB16B9CD}" destId="{DFAB5EA9-4AB0-45CD-9266-F6FCF4F1BD5C}" srcOrd="1" destOrd="0" presId="urn:microsoft.com/office/officeart/2005/8/layout/lProcess3"/>
    <dgm:cxn modelId="{61B7D118-D9A4-4B5E-B848-64E0BFCB1ED5}" type="presParOf" srcId="{2E4F7B3C-FF99-47D8-B16D-3B47FB16B9CD}" destId="{2340ED4F-A7D3-4B79-B2AF-ABF7952A3E1B}" srcOrd="2" destOrd="0" presId="urn:microsoft.com/office/officeart/2005/8/layout/lProcess3"/>
    <dgm:cxn modelId="{9B248397-6DD0-453C-A959-791725D0B6CC}" type="presParOf" srcId="{2E4F7B3C-FF99-47D8-B16D-3B47FB16B9CD}" destId="{AA4D65E4-4671-49E1-8708-1034F44AE5DD}" srcOrd="3" destOrd="0" presId="urn:microsoft.com/office/officeart/2005/8/layout/lProcess3"/>
    <dgm:cxn modelId="{04F50800-1CB9-40B6-8F99-BA9A5C044E9A}" type="presParOf" srcId="{2E4F7B3C-FF99-47D8-B16D-3B47FB16B9CD}" destId="{23947CE1-4D6B-4FFC-9FED-07DF419551C9}" srcOrd="4" destOrd="0" presId="urn:microsoft.com/office/officeart/2005/8/layout/lProcess3"/>
    <dgm:cxn modelId="{D8D7DFBB-26B0-45B9-8504-D90203B8CA43}" type="presParOf" srcId="{20E9D2CA-711C-440C-A371-BA3505EC00F4}" destId="{6F78878A-60AB-428A-820B-36A8661E75DF}" srcOrd="1" destOrd="0" presId="urn:microsoft.com/office/officeart/2005/8/layout/lProcess3"/>
    <dgm:cxn modelId="{9516B1AA-9F46-4EDD-803A-C128CDF6EE77}" type="presParOf" srcId="{20E9D2CA-711C-440C-A371-BA3505EC00F4}" destId="{AA080967-6CB6-4559-9EF1-DFD08192D71D}" srcOrd="2" destOrd="0" presId="urn:microsoft.com/office/officeart/2005/8/layout/lProcess3"/>
    <dgm:cxn modelId="{D854C5E3-2668-4B51-887A-9D5020E1553D}" type="presParOf" srcId="{AA080967-6CB6-4559-9EF1-DFD08192D71D}" destId="{E5187B7A-FE5F-42F9-8201-EEBB01594BA1}" srcOrd="0" destOrd="0" presId="urn:microsoft.com/office/officeart/2005/8/layout/lProcess3"/>
    <dgm:cxn modelId="{45E8A024-A6F6-4924-9E44-AEA413F65D22}" type="presParOf" srcId="{AA080967-6CB6-4559-9EF1-DFD08192D71D}" destId="{3A7AB8FD-69E8-45A9-933F-4235717F0B68}" srcOrd="1" destOrd="0" presId="urn:microsoft.com/office/officeart/2005/8/layout/lProcess3"/>
    <dgm:cxn modelId="{A85DBDBC-A2B1-4933-9766-9D59FC4A7FDE}" type="presParOf" srcId="{AA080967-6CB6-4559-9EF1-DFD08192D71D}" destId="{078913DA-C4AC-418E-B09F-7C96C5BE8B7A}" srcOrd="2" destOrd="0" presId="urn:microsoft.com/office/officeart/2005/8/layout/lProcess3"/>
    <dgm:cxn modelId="{38F6FE0B-CD07-4F4F-8194-CB289859D654}" type="presParOf" srcId="{AA080967-6CB6-4559-9EF1-DFD08192D71D}" destId="{16773686-829B-454E-B615-1358D43F468C}" srcOrd="3" destOrd="0" presId="urn:microsoft.com/office/officeart/2005/8/layout/lProcess3"/>
    <dgm:cxn modelId="{96B25D5B-687D-4D36-B9B6-FB5C229DF406}" type="presParOf" srcId="{AA080967-6CB6-4559-9EF1-DFD08192D71D}" destId="{037152A7-307B-47E3-881D-8805872DC129}" srcOrd="4" destOrd="0" presId="urn:microsoft.com/office/officeart/2005/8/layout/lProcess3"/>
    <dgm:cxn modelId="{F39A6290-8191-4FB5-B1E8-74239E9D5EFE}" type="presParOf" srcId="{20E9D2CA-711C-440C-A371-BA3505EC00F4}" destId="{E0A3DEFB-D24B-4BAB-A9F4-991696E6B71B}" srcOrd="3" destOrd="0" presId="urn:microsoft.com/office/officeart/2005/8/layout/lProcess3"/>
    <dgm:cxn modelId="{D6C11AEA-0216-4D60-AE1D-D5F8D6E15A6B}" type="presParOf" srcId="{20E9D2CA-711C-440C-A371-BA3505EC00F4}" destId="{7C97C88D-AE09-4C1F-A27D-776BBC48AE9E}" srcOrd="4" destOrd="0" presId="urn:microsoft.com/office/officeart/2005/8/layout/lProcess3"/>
    <dgm:cxn modelId="{15F1B770-9345-4F67-842A-B79F48DE588A}" type="presParOf" srcId="{7C97C88D-AE09-4C1F-A27D-776BBC48AE9E}" destId="{1B266ABA-42E7-476D-9FF7-7818DD260934}" srcOrd="0" destOrd="0" presId="urn:microsoft.com/office/officeart/2005/8/layout/lProcess3"/>
    <dgm:cxn modelId="{D4A7FAA3-1E70-4655-801E-7E790FB1F9BA}" type="presParOf" srcId="{7C97C88D-AE09-4C1F-A27D-776BBC48AE9E}" destId="{C0060C28-CB57-4988-9837-969CF2F98BA2}" srcOrd="1" destOrd="0" presId="urn:microsoft.com/office/officeart/2005/8/layout/lProcess3"/>
    <dgm:cxn modelId="{49289D15-D46D-40E9-B44C-F56242D50580}" type="presParOf" srcId="{7C97C88D-AE09-4C1F-A27D-776BBC48AE9E}" destId="{9004248A-4412-4421-B97C-75F79C392464}" srcOrd="2" destOrd="0" presId="urn:microsoft.com/office/officeart/2005/8/layout/lProcess3"/>
    <dgm:cxn modelId="{6DC9E175-83F5-4FB1-A670-91DB69DF7F78}" type="presParOf" srcId="{7C97C88D-AE09-4C1F-A27D-776BBC48AE9E}" destId="{C5646A9D-9E44-4A59-A9E9-5E7BE9A6D86F}" srcOrd="3" destOrd="0" presId="urn:microsoft.com/office/officeart/2005/8/layout/lProcess3"/>
    <dgm:cxn modelId="{8B48853F-2C0D-4086-84B0-333CA4F1FD22}" type="presParOf" srcId="{7C97C88D-AE09-4C1F-A27D-776BBC48AE9E}" destId="{F8A17C47-74C8-4256-B5DD-E84ED7BF1ECE}" srcOrd="4" destOrd="0" presId="urn:microsoft.com/office/officeart/2005/8/layout/lProcess3"/>
    <dgm:cxn modelId="{3ED1B180-6AA6-4101-A4EA-5571A39D1EDF}" type="presParOf" srcId="{20E9D2CA-711C-440C-A371-BA3505EC00F4}" destId="{C1198E15-0498-469A-951E-BD3CE12BE040}" srcOrd="5" destOrd="0" presId="urn:microsoft.com/office/officeart/2005/8/layout/lProcess3"/>
    <dgm:cxn modelId="{9A5A484B-9482-4D45-AF3B-DD5A57EB10D3}" type="presParOf" srcId="{20E9D2CA-711C-440C-A371-BA3505EC00F4}" destId="{1358B05B-8702-42CB-A80B-49505BEB7D7A}" srcOrd="6" destOrd="0" presId="urn:microsoft.com/office/officeart/2005/8/layout/lProcess3"/>
    <dgm:cxn modelId="{E3950471-02C3-4FDA-84C6-FBF4352D6EFD}" type="presParOf" srcId="{1358B05B-8702-42CB-A80B-49505BEB7D7A}" destId="{3BEA7FE0-C070-4A66-9EEF-18C2F903A274}" srcOrd="0" destOrd="0" presId="urn:microsoft.com/office/officeart/2005/8/layout/lProcess3"/>
    <dgm:cxn modelId="{9AF63B0A-B182-43A2-832A-F4FEDBE45DE5}" type="presParOf" srcId="{1358B05B-8702-42CB-A80B-49505BEB7D7A}" destId="{C890F19B-424F-4620-B4D9-FBEAE86FD3FC}" srcOrd="1" destOrd="0" presId="urn:microsoft.com/office/officeart/2005/8/layout/lProcess3"/>
    <dgm:cxn modelId="{5044926C-27DB-4E50-A2E4-B13DB3C39112}" type="presParOf" srcId="{1358B05B-8702-42CB-A80B-49505BEB7D7A}" destId="{F1BD229A-31D6-44E6-9A14-47E1B4067861}" srcOrd="2" destOrd="0" presId="urn:microsoft.com/office/officeart/2005/8/layout/lProcess3"/>
    <dgm:cxn modelId="{C087333E-1F8E-41A6-BCA7-DABDD0717D3D}" type="presParOf" srcId="{1358B05B-8702-42CB-A80B-49505BEB7D7A}" destId="{DF2B3913-6238-4039-B6A0-A3B5B8FEE3D7}" srcOrd="3" destOrd="0" presId="urn:microsoft.com/office/officeart/2005/8/layout/lProcess3"/>
    <dgm:cxn modelId="{C4D77B54-79E3-4BFD-BF1F-8CD150475524}" type="presParOf" srcId="{1358B05B-8702-42CB-A80B-49505BEB7D7A}" destId="{2FBA9F51-2DD8-4CA0-9344-CFEC695CDB2F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D22F839-65D3-4B91-91C2-6FA95A3E311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E06961-044A-4709-AFB3-C4CB1AF69798}">
      <dgm:prSet phldrT="[Text]"/>
      <dgm:spPr/>
      <dgm:t>
        <a:bodyPr/>
        <a:lstStyle/>
        <a:p>
          <a:r>
            <a:rPr lang="en-US" dirty="0" smtClean="0"/>
            <a:t>Merger of BMB</a:t>
          </a:r>
          <a:endParaRPr lang="en-US" dirty="0"/>
        </a:p>
      </dgm:t>
    </dgm:pt>
    <dgm:pt modelId="{9CFC041A-2441-44B2-A80A-1A4A59E9EC67}" type="parTrans" cxnId="{ABD8FAD9-E339-48AA-92DF-DB39BC1092D9}">
      <dgm:prSet/>
      <dgm:spPr/>
      <dgm:t>
        <a:bodyPr/>
        <a:lstStyle/>
        <a:p>
          <a:endParaRPr lang="en-US"/>
        </a:p>
      </dgm:t>
    </dgm:pt>
    <dgm:pt modelId="{33027A57-56A8-4736-A0D2-27787D36E1C5}" type="sibTrans" cxnId="{ABD8FAD9-E339-48AA-92DF-DB39BC1092D9}">
      <dgm:prSet/>
      <dgm:spPr/>
      <dgm:t>
        <a:bodyPr/>
        <a:lstStyle/>
        <a:p>
          <a:endParaRPr lang="en-US"/>
        </a:p>
      </dgm:t>
    </dgm:pt>
    <dgm:pt modelId="{86DB27A9-426D-4EF3-9748-956487AED648}">
      <dgm:prSet phldrT="[Text]"/>
      <dgm:spPr/>
      <dgm:t>
        <a:bodyPr/>
        <a:lstStyle/>
        <a:p>
          <a:r>
            <a:rPr lang="en-US" dirty="0" smtClean="0"/>
            <a:t>IDBI Privatization</a:t>
          </a:r>
          <a:endParaRPr lang="en-US" dirty="0"/>
        </a:p>
      </dgm:t>
    </dgm:pt>
    <dgm:pt modelId="{34197CEF-5368-415D-9C62-1D88D3B031C7}" type="parTrans" cxnId="{2D877E59-0229-43CB-85F5-02F02B596918}">
      <dgm:prSet/>
      <dgm:spPr/>
      <dgm:t>
        <a:bodyPr/>
        <a:lstStyle/>
        <a:p>
          <a:endParaRPr lang="en-US"/>
        </a:p>
      </dgm:t>
    </dgm:pt>
    <dgm:pt modelId="{2BBD2C2F-DA65-40B1-8B40-288AA37BB5E7}" type="sibTrans" cxnId="{2D877E59-0229-43CB-85F5-02F02B596918}">
      <dgm:prSet/>
      <dgm:spPr/>
      <dgm:t>
        <a:bodyPr/>
        <a:lstStyle/>
        <a:p>
          <a:endParaRPr lang="en-US"/>
        </a:p>
      </dgm:t>
    </dgm:pt>
    <dgm:pt modelId="{9CBA56DD-6F71-4440-A1F0-0AD2AD1B7437}">
      <dgm:prSet phldrT="[Text]"/>
      <dgm:spPr/>
      <dgm:t>
        <a:bodyPr/>
        <a:lstStyle/>
        <a:p>
          <a:r>
            <a:rPr lang="en-US" dirty="0" smtClean="0"/>
            <a:t>Merger of 5 Associate Banks of SBI </a:t>
          </a:r>
          <a:endParaRPr lang="en-US" dirty="0"/>
        </a:p>
      </dgm:t>
    </dgm:pt>
    <dgm:pt modelId="{A1AD7446-5D84-45DD-A632-6894E9D679D4}" type="parTrans" cxnId="{0B72E755-0850-48BA-BC5D-16487C663E69}">
      <dgm:prSet/>
      <dgm:spPr/>
      <dgm:t>
        <a:bodyPr/>
        <a:lstStyle/>
        <a:p>
          <a:endParaRPr lang="en-US"/>
        </a:p>
      </dgm:t>
    </dgm:pt>
    <dgm:pt modelId="{9A648C2B-3356-40B9-8453-DC854C3EFD65}" type="sibTrans" cxnId="{0B72E755-0850-48BA-BC5D-16487C663E69}">
      <dgm:prSet/>
      <dgm:spPr/>
      <dgm:t>
        <a:bodyPr/>
        <a:lstStyle/>
        <a:p>
          <a:endParaRPr lang="en-US"/>
        </a:p>
      </dgm:t>
    </dgm:pt>
    <dgm:pt modelId="{BA4038A0-8CAE-4F8A-97B3-3CA53375195B}" type="pres">
      <dgm:prSet presAssocID="{7D22F839-65D3-4B91-91C2-6FA95A3E31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E3EF67-51E4-4FE8-A42D-9D274E0F13C9}" type="pres">
      <dgm:prSet presAssocID="{9CBA56DD-6F71-4440-A1F0-0AD2AD1B7437}" presName="compNode" presStyleCnt="0"/>
      <dgm:spPr/>
    </dgm:pt>
    <dgm:pt modelId="{FF88CBC3-5E58-4E8C-9E50-9E7F14C7EB03}" type="pres">
      <dgm:prSet presAssocID="{9CBA56DD-6F71-4440-A1F0-0AD2AD1B7437}" presName="pictRect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F72738-AF1D-4BE6-B46B-A6F65FAB519F}" type="pres">
      <dgm:prSet presAssocID="{9CBA56DD-6F71-4440-A1F0-0AD2AD1B7437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DAA05-DAAB-434A-8618-F8177A95E1F2}" type="pres">
      <dgm:prSet presAssocID="{9A648C2B-3356-40B9-8453-DC854C3EFD6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EF1B13C-AC6E-412E-86C0-D4208F32165D}" type="pres">
      <dgm:prSet presAssocID="{42E06961-044A-4709-AFB3-C4CB1AF69798}" presName="compNode" presStyleCnt="0"/>
      <dgm:spPr/>
    </dgm:pt>
    <dgm:pt modelId="{688E299C-6790-47ED-8751-29D1E2BFADDE}" type="pres">
      <dgm:prSet presAssocID="{42E06961-044A-4709-AFB3-C4CB1AF69798}" presName="pictRect" presStyleLbl="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5F5EB9-2C82-46C4-9BE4-D59B495A0C81}" type="pres">
      <dgm:prSet presAssocID="{42E06961-044A-4709-AFB3-C4CB1AF69798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C0390-FFCC-45B5-A48D-05FA6A204E92}" type="pres">
      <dgm:prSet presAssocID="{33027A57-56A8-4736-A0D2-27787D36E1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750C981-E8AC-412A-B9FC-032BBCF63C9A}" type="pres">
      <dgm:prSet presAssocID="{86DB27A9-426D-4EF3-9748-956487AED648}" presName="compNode" presStyleCnt="0"/>
      <dgm:spPr/>
    </dgm:pt>
    <dgm:pt modelId="{1FA55B26-AB84-463C-BAB5-8433AE0AA590}" type="pres">
      <dgm:prSet presAssocID="{86DB27A9-426D-4EF3-9748-956487AED648}" presName="pictRect" presStyleLbl="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C8E9E7-5826-4FD3-9E04-74C20872F162}" type="pres">
      <dgm:prSet presAssocID="{86DB27A9-426D-4EF3-9748-956487AED648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A45BC4-0978-404C-9822-57B968ECEC46}" type="presOf" srcId="{9CBA56DD-6F71-4440-A1F0-0AD2AD1B7437}" destId="{67F72738-AF1D-4BE6-B46B-A6F65FAB519F}" srcOrd="0" destOrd="0" presId="urn:microsoft.com/office/officeart/2005/8/layout/pList1"/>
    <dgm:cxn modelId="{E90FB521-CB37-43CE-BFCB-C3E1E9684BD9}" type="presOf" srcId="{7D22F839-65D3-4B91-91C2-6FA95A3E3112}" destId="{BA4038A0-8CAE-4F8A-97B3-3CA53375195B}" srcOrd="0" destOrd="0" presId="urn:microsoft.com/office/officeart/2005/8/layout/pList1"/>
    <dgm:cxn modelId="{2D877E59-0229-43CB-85F5-02F02B596918}" srcId="{7D22F839-65D3-4B91-91C2-6FA95A3E3112}" destId="{86DB27A9-426D-4EF3-9748-956487AED648}" srcOrd="2" destOrd="0" parTransId="{34197CEF-5368-415D-9C62-1D88D3B031C7}" sibTransId="{2BBD2C2F-DA65-40B1-8B40-288AA37BB5E7}"/>
    <dgm:cxn modelId="{23A682F2-F6F0-459D-8789-58CEE66951D0}" type="presOf" srcId="{42E06961-044A-4709-AFB3-C4CB1AF69798}" destId="{665F5EB9-2C82-46C4-9BE4-D59B495A0C81}" srcOrd="0" destOrd="0" presId="urn:microsoft.com/office/officeart/2005/8/layout/pList1"/>
    <dgm:cxn modelId="{258E89CA-7193-4EBA-8FBD-D42A4624DEDE}" type="presOf" srcId="{86DB27A9-426D-4EF3-9748-956487AED648}" destId="{15C8E9E7-5826-4FD3-9E04-74C20872F162}" srcOrd="0" destOrd="0" presId="urn:microsoft.com/office/officeart/2005/8/layout/pList1"/>
    <dgm:cxn modelId="{ABD8FAD9-E339-48AA-92DF-DB39BC1092D9}" srcId="{7D22F839-65D3-4B91-91C2-6FA95A3E3112}" destId="{42E06961-044A-4709-AFB3-C4CB1AF69798}" srcOrd="1" destOrd="0" parTransId="{9CFC041A-2441-44B2-A80A-1A4A59E9EC67}" sibTransId="{33027A57-56A8-4736-A0D2-27787D36E1C5}"/>
    <dgm:cxn modelId="{0B72E755-0850-48BA-BC5D-16487C663E69}" srcId="{7D22F839-65D3-4B91-91C2-6FA95A3E3112}" destId="{9CBA56DD-6F71-4440-A1F0-0AD2AD1B7437}" srcOrd="0" destOrd="0" parTransId="{A1AD7446-5D84-45DD-A632-6894E9D679D4}" sibTransId="{9A648C2B-3356-40B9-8453-DC854C3EFD65}"/>
    <dgm:cxn modelId="{FC72C5E5-C3A5-4A6D-8FEB-5C1C1773AFC4}" type="presOf" srcId="{33027A57-56A8-4736-A0D2-27787D36E1C5}" destId="{333C0390-FFCC-45B5-A48D-05FA6A204E92}" srcOrd="0" destOrd="0" presId="urn:microsoft.com/office/officeart/2005/8/layout/pList1"/>
    <dgm:cxn modelId="{8CF92515-48F1-48DB-8474-229B3534CD64}" type="presOf" srcId="{9A648C2B-3356-40B9-8453-DC854C3EFD65}" destId="{0CADAA05-DAAB-434A-8618-F8177A95E1F2}" srcOrd="0" destOrd="0" presId="urn:microsoft.com/office/officeart/2005/8/layout/pList1"/>
    <dgm:cxn modelId="{F80F15E3-C9F4-43F5-803F-78A6FD7243FE}" type="presParOf" srcId="{BA4038A0-8CAE-4F8A-97B3-3CA53375195B}" destId="{8CE3EF67-51E4-4FE8-A42D-9D274E0F13C9}" srcOrd="0" destOrd="0" presId="urn:microsoft.com/office/officeart/2005/8/layout/pList1"/>
    <dgm:cxn modelId="{CD8F0F83-CAD8-4234-A884-830D8C0C6DE9}" type="presParOf" srcId="{8CE3EF67-51E4-4FE8-A42D-9D274E0F13C9}" destId="{FF88CBC3-5E58-4E8C-9E50-9E7F14C7EB03}" srcOrd="0" destOrd="0" presId="urn:microsoft.com/office/officeart/2005/8/layout/pList1"/>
    <dgm:cxn modelId="{53C09614-D998-4A3B-B45D-8EE5A260A4A0}" type="presParOf" srcId="{8CE3EF67-51E4-4FE8-A42D-9D274E0F13C9}" destId="{67F72738-AF1D-4BE6-B46B-A6F65FAB519F}" srcOrd="1" destOrd="0" presId="urn:microsoft.com/office/officeart/2005/8/layout/pList1"/>
    <dgm:cxn modelId="{8936FD3F-D4BD-466C-9595-0B6E7AFC864E}" type="presParOf" srcId="{BA4038A0-8CAE-4F8A-97B3-3CA53375195B}" destId="{0CADAA05-DAAB-434A-8618-F8177A95E1F2}" srcOrd="1" destOrd="0" presId="urn:microsoft.com/office/officeart/2005/8/layout/pList1"/>
    <dgm:cxn modelId="{1DCBDF99-E1E4-4F82-A203-1DF567AC7007}" type="presParOf" srcId="{BA4038A0-8CAE-4F8A-97B3-3CA53375195B}" destId="{4EF1B13C-AC6E-412E-86C0-D4208F32165D}" srcOrd="2" destOrd="0" presId="urn:microsoft.com/office/officeart/2005/8/layout/pList1"/>
    <dgm:cxn modelId="{37BC35D9-1E13-40AA-9E07-12263ADA1326}" type="presParOf" srcId="{4EF1B13C-AC6E-412E-86C0-D4208F32165D}" destId="{688E299C-6790-47ED-8751-29D1E2BFADDE}" srcOrd="0" destOrd="0" presId="urn:microsoft.com/office/officeart/2005/8/layout/pList1"/>
    <dgm:cxn modelId="{A5ABACBF-D931-48FA-9EBF-1DC26E517DAF}" type="presParOf" srcId="{4EF1B13C-AC6E-412E-86C0-D4208F32165D}" destId="{665F5EB9-2C82-46C4-9BE4-D59B495A0C81}" srcOrd="1" destOrd="0" presId="urn:microsoft.com/office/officeart/2005/8/layout/pList1"/>
    <dgm:cxn modelId="{F51E9796-A6ED-4908-9CA1-58627C9A506E}" type="presParOf" srcId="{BA4038A0-8CAE-4F8A-97B3-3CA53375195B}" destId="{333C0390-FFCC-45B5-A48D-05FA6A204E92}" srcOrd="3" destOrd="0" presId="urn:microsoft.com/office/officeart/2005/8/layout/pList1"/>
    <dgm:cxn modelId="{2EA081AA-8709-4CCD-8E12-A1DA0B54D70A}" type="presParOf" srcId="{BA4038A0-8CAE-4F8A-97B3-3CA53375195B}" destId="{F750C981-E8AC-412A-B9FC-032BBCF63C9A}" srcOrd="4" destOrd="0" presId="urn:microsoft.com/office/officeart/2005/8/layout/pList1"/>
    <dgm:cxn modelId="{01B35576-59F0-498D-865A-22F4354F6359}" type="presParOf" srcId="{F750C981-E8AC-412A-B9FC-032BBCF63C9A}" destId="{1FA55B26-AB84-463C-BAB5-8433AE0AA590}" srcOrd="0" destOrd="0" presId="urn:microsoft.com/office/officeart/2005/8/layout/pList1"/>
    <dgm:cxn modelId="{763827AD-9172-4576-B162-53273FB3FE7C}" type="presParOf" srcId="{F750C981-E8AC-412A-B9FC-032BBCF63C9A}" destId="{15C8E9E7-5826-4FD3-9E04-74C20872F16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D22F839-65D3-4B91-91C2-6FA95A3E311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E06961-044A-4709-AFB3-C4CB1AF69798}">
      <dgm:prSet phldrT="[Text]"/>
      <dgm:spPr/>
      <dgm:t>
        <a:bodyPr/>
        <a:lstStyle/>
        <a:p>
          <a:r>
            <a:rPr lang="en-US" dirty="0" smtClean="0"/>
            <a:t>Merger of BMB</a:t>
          </a:r>
          <a:endParaRPr lang="en-US" dirty="0"/>
        </a:p>
      </dgm:t>
    </dgm:pt>
    <dgm:pt modelId="{9CFC041A-2441-44B2-A80A-1A4A59E9EC67}" type="parTrans" cxnId="{ABD8FAD9-E339-48AA-92DF-DB39BC1092D9}">
      <dgm:prSet/>
      <dgm:spPr/>
      <dgm:t>
        <a:bodyPr/>
        <a:lstStyle/>
        <a:p>
          <a:endParaRPr lang="en-US"/>
        </a:p>
      </dgm:t>
    </dgm:pt>
    <dgm:pt modelId="{33027A57-56A8-4736-A0D2-27787D36E1C5}" type="sibTrans" cxnId="{ABD8FAD9-E339-48AA-92DF-DB39BC1092D9}">
      <dgm:prSet/>
      <dgm:spPr/>
      <dgm:t>
        <a:bodyPr/>
        <a:lstStyle/>
        <a:p>
          <a:endParaRPr lang="en-US"/>
        </a:p>
      </dgm:t>
    </dgm:pt>
    <dgm:pt modelId="{86DB27A9-426D-4EF3-9748-956487AED648}">
      <dgm:prSet phldrT="[Text]"/>
      <dgm:spPr/>
      <dgm:t>
        <a:bodyPr/>
        <a:lstStyle/>
        <a:p>
          <a:r>
            <a:rPr lang="en-US" dirty="0" smtClean="0"/>
            <a:t>IDBI Privatization</a:t>
          </a:r>
          <a:endParaRPr lang="en-US" dirty="0"/>
        </a:p>
      </dgm:t>
    </dgm:pt>
    <dgm:pt modelId="{34197CEF-5368-415D-9C62-1D88D3B031C7}" type="parTrans" cxnId="{2D877E59-0229-43CB-85F5-02F02B596918}">
      <dgm:prSet/>
      <dgm:spPr/>
      <dgm:t>
        <a:bodyPr/>
        <a:lstStyle/>
        <a:p>
          <a:endParaRPr lang="en-US"/>
        </a:p>
      </dgm:t>
    </dgm:pt>
    <dgm:pt modelId="{2BBD2C2F-DA65-40B1-8B40-288AA37BB5E7}" type="sibTrans" cxnId="{2D877E59-0229-43CB-85F5-02F02B596918}">
      <dgm:prSet/>
      <dgm:spPr/>
      <dgm:t>
        <a:bodyPr/>
        <a:lstStyle/>
        <a:p>
          <a:endParaRPr lang="en-US"/>
        </a:p>
      </dgm:t>
    </dgm:pt>
    <dgm:pt modelId="{9CBA56DD-6F71-4440-A1F0-0AD2AD1B7437}">
      <dgm:prSet phldrT="[Text]"/>
      <dgm:spPr/>
      <dgm:t>
        <a:bodyPr/>
        <a:lstStyle/>
        <a:p>
          <a:r>
            <a:rPr lang="en-US" dirty="0" smtClean="0"/>
            <a:t>Merger of 5 Associated Banks of SBI </a:t>
          </a:r>
          <a:endParaRPr lang="en-US" dirty="0"/>
        </a:p>
      </dgm:t>
    </dgm:pt>
    <dgm:pt modelId="{A1AD7446-5D84-45DD-A632-6894E9D679D4}" type="parTrans" cxnId="{0B72E755-0850-48BA-BC5D-16487C663E69}">
      <dgm:prSet/>
      <dgm:spPr/>
      <dgm:t>
        <a:bodyPr/>
        <a:lstStyle/>
        <a:p>
          <a:endParaRPr lang="en-US"/>
        </a:p>
      </dgm:t>
    </dgm:pt>
    <dgm:pt modelId="{9A648C2B-3356-40B9-8453-DC854C3EFD65}" type="sibTrans" cxnId="{0B72E755-0850-48BA-BC5D-16487C663E69}">
      <dgm:prSet/>
      <dgm:spPr/>
      <dgm:t>
        <a:bodyPr/>
        <a:lstStyle/>
        <a:p>
          <a:endParaRPr lang="en-US"/>
        </a:p>
      </dgm:t>
    </dgm:pt>
    <dgm:pt modelId="{BA4038A0-8CAE-4F8A-97B3-3CA53375195B}" type="pres">
      <dgm:prSet presAssocID="{7D22F839-65D3-4B91-91C2-6FA95A3E31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E3EF67-51E4-4FE8-A42D-9D274E0F13C9}" type="pres">
      <dgm:prSet presAssocID="{9CBA56DD-6F71-4440-A1F0-0AD2AD1B7437}" presName="compNode" presStyleCnt="0"/>
      <dgm:spPr/>
    </dgm:pt>
    <dgm:pt modelId="{FF88CBC3-5E58-4E8C-9E50-9E7F14C7EB03}" type="pres">
      <dgm:prSet presAssocID="{9CBA56DD-6F71-4440-A1F0-0AD2AD1B7437}" presName="pictRect" presStyleLbl="node1" presStyleIdx="0" presStyleCnt="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F72738-AF1D-4BE6-B46B-A6F65FAB519F}" type="pres">
      <dgm:prSet presAssocID="{9CBA56DD-6F71-4440-A1F0-0AD2AD1B7437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DAA05-DAAB-434A-8618-F8177A95E1F2}" type="pres">
      <dgm:prSet presAssocID="{9A648C2B-3356-40B9-8453-DC854C3EFD6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EF1B13C-AC6E-412E-86C0-D4208F32165D}" type="pres">
      <dgm:prSet presAssocID="{42E06961-044A-4709-AFB3-C4CB1AF69798}" presName="compNode" presStyleCnt="0"/>
      <dgm:spPr/>
    </dgm:pt>
    <dgm:pt modelId="{688E299C-6790-47ED-8751-29D1E2BFADDE}" type="pres">
      <dgm:prSet presAssocID="{42E06961-044A-4709-AFB3-C4CB1AF69798}" presName="pictRect" presStyleLbl="nod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5F5EB9-2C82-46C4-9BE4-D59B495A0C81}" type="pres">
      <dgm:prSet presAssocID="{42E06961-044A-4709-AFB3-C4CB1AF69798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C0390-FFCC-45B5-A48D-05FA6A204E92}" type="pres">
      <dgm:prSet presAssocID="{33027A57-56A8-4736-A0D2-27787D36E1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750C981-E8AC-412A-B9FC-032BBCF63C9A}" type="pres">
      <dgm:prSet presAssocID="{86DB27A9-426D-4EF3-9748-956487AED648}" presName="compNode" presStyleCnt="0"/>
      <dgm:spPr/>
    </dgm:pt>
    <dgm:pt modelId="{1FA55B26-AB84-463C-BAB5-8433AE0AA590}" type="pres">
      <dgm:prSet presAssocID="{86DB27A9-426D-4EF3-9748-956487AED648}" presName="pictRect" presStyleLbl="nod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C8E9E7-5826-4FD3-9E04-74C20872F162}" type="pres">
      <dgm:prSet presAssocID="{86DB27A9-426D-4EF3-9748-956487AED648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A45BC4-0978-404C-9822-57B968ECEC46}" type="presOf" srcId="{9CBA56DD-6F71-4440-A1F0-0AD2AD1B7437}" destId="{67F72738-AF1D-4BE6-B46B-A6F65FAB519F}" srcOrd="0" destOrd="0" presId="urn:microsoft.com/office/officeart/2005/8/layout/pList1"/>
    <dgm:cxn modelId="{E90FB521-CB37-43CE-BFCB-C3E1E9684BD9}" type="presOf" srcId="{7D22F839-65D3-4B91-91C2-6FA95A3E3112}" destId="{BA4038A0-8CAE-4F8A-97B3-3CA53375195B}" srcOrd="0" destOrd="0" presId="urn:microsoft.com/office/officeart/2005/8/layout/pList1"/>
    <dgm:cxn modelId="{2D877E59-0229-43CB-85F5-02F02B596918}" srcId="{7D22F839-65D3-4B91-91C2-6FA95A3E3112}" destId="{86DB27A9-426D-4EF3-9748-956487AED648}" srcOrd="2" destOrd="0" parTransId="{34197CEF-5368-415D-9C62-1D88D3B031C7}" sibTransId="{2BBD2C2F-DA65-40B1-8B40-288AA37BB5E7}"/>
    <dgm:cxn modelId="{23A682F2-F6F0-459D-8789-58CEE66951D0}" type="presOf" srcId="{42E06961-044A-4709-AFB3-C4CB1AF69798}" destId="{665F5EB9-2C82-46C4-9BE4-D59B495A0C81}" srcOrd="0" destOrd="0" presId="urn:microsoft.com/office/officeart/2005/8/layout/pList1"/>
    <dgm:cxn modelId="{258E89CA-7193-4EBA-8FBD-D42A4624DEDE}" type="presOf" srcId="{86DB27A9-426D-4EF3-9748-956487AED648}" destId="{15C8E9E7-5826-4FD3-9E04-74C20872F162}" srcOrd="0" destOrd="0" presId="urn:microsoft.com/office/officeart/2005/8/layout/pList1"/>
    <dgm:cxn modelId="{ABD8FAD9-E339-48AA-92DF-DB39BC1092D9}" srcId="{7D22F839-65D3-4B91-91C2-6FA95A3E3112}" destId="{42E06961-044A-4709-AFB3-C4CB1AF69798}" srcOrd="1" destOrd="0" parTransId="{9CFC041A-2441-44B2-A80A-1A4A59E9EC67}" sibTransId="{33027A57-56A8-4736-A0D2-27787D36E1C5}"/>
    <dgm:cxn modelId="{0B72E755-0850-48BA-BC5D-16487C663E69}" srcId="{7D22F839-65D3-4B91-91C2-6FA95A3E3112}" destId="{9CBA56DD-6F71-4440-A1F0-0AD2AD1B7437}" srcOrd="0" destOrd="0" parTransId="{A1AD7446-5D84-45DD-A632-6894E9D679D4}" sibTransId="{9A648C2B-3356-40B9-8453-DC854C3EFD65}"/>
    <dgm:cxn modelId="{FC72C5E5-C3A5-4A6D-8FEB-5C1C1773AFC4}" type="presOf" srcId="{33027A57-56A8-4736-A0D2-27787D36E1C5}" destId="{333C0390-FFCC-45B5-A48D-05FA6A204E92}" srcOrd="0" destOrd="0" presId="urn:microsoft.com/office/officeart/2005/8/layout/pList1"/>
    <dgm:cxn modelId="{8CF92515-48F1-48DB-8474-229B3534CD64}" type="presOf" srcId="{9A648C2B-3356-40B9-8453-DC854C3EFD65}" destId="{0CADAA05-DAAB-434A-8618-F8177A95E1F2}" srcOrd="0" destOrd="0" presId="urn:microsoft.com/office/officeart/2005/8/layout/pList1"/>
    <dgm:cxn modelId="{F80F15E3-C9F4-43F5-803F-78A6FD7243FE}" type="presParOf" srcId="{BA4038A0-8CAE-4F8A-97B3-3CA53375195B}" destId="{8CE3EF67-51E4-4FE8-A42D-9D274E0F13C9}" srcOrd="0" destOrd="0" presId="urn:microsoft.com/office/officeart/2005/8/layout/pList1"/>
    <dgm:cxn modelId="{CD8F0F83-CAD8-4234-A884-830D8C0C6DE9}" type="presParOf" srcId="{8CE3EF67-51E4-4FE8-A42D-9D274E0F13C9}" destId="{FF88CBC3-5E58-4E8C-9E50-9E7F14C7EB03}" srcOrd="0" destOrd="0" presId="urn:microsoft.com/office/officeart/2005/8/layout/pList1"/>
    <dgm:cxn modelId="{53C09614-D998-4A3B-B45D-8EE5A260A4A0}" type="presParOf" srcId="{8CE3EF67-51E4-4FE8-A42D-9D274E0F13C9}" destId="{67F72738-AF1D-4BE6-B46B-A6F65FAB519F}" srcOrd="1" destOrd="0" presId="urn:microsoft.com/office/officeart/2005/8/layout/pList1"/>
    <dgm:cxn modelId="{8936FD3F-D4BD-466C-9595-0B6E7AFC864E}" type="presParOf" srcId="{BA4038A0-8CAE-4F8A-97B3-3CA53375195B}" destId="{0CADAA05-DAAB-434A-8618-F8177A95E1F2}" srcOrd="1" destOrd="0" presId="urn:microsoft.com/office/officeart/2005/8/layout/pList1"/>
    <dgm:cxn modelId="{1DCBDF99-E1E4-4F82-A203-1DF567AC7007}" type="presParOf" srcId="{BA4038A0-8CAE-4F8A-97B3-3CA53375195B}" destId="{4EF1B13C-AC6E-412E-86C0-D4208F32165D}" srcOrd="2" destOrd="0" presId="urn:microsoft.com/office/officeart/2005/8/layout/pList1"/>
    <dgm:cxn modelId="{37BC35D9-1E13-40AA-9E07-12263ADA1326}" type="presParOf" srcId="{4EF1B13C-AC6E-412E-86C0-D4208F32165D}" destId="{688E299C-6790-47ED-8751-29D1E2BFADDE}" srcOrd="0" destOrd="0" presId="urn:microsoft.com/office/officeart/2005/8/layout/pList1"/>
    <dgm:cxn modelId="{A5ABACBF-D931-48FA-9EBF-1DC26E517DAF}" type="presParOf" srcId="{4EF1B13C-AC6E-412E-86C0-D4208F32165D}" destId="{665F5EB9-2C82-46C4-9BE4-D59B495A0C81}" srcOrd="1" destOrd="0" presId="urn:microsoft.com/office/officeart/2005/8/layout/pList1"/>
    <dgm:cxn modelId="{F51E9796-A6ED-4908-9CA1-58627C9A506E}" type="presParOf" srcId="{BA4038A0-8CAE-4F8A-97B3-3CA53375195B}" destId="{333C0390-FFCC-45B5-A48D-05FA6A204E92}" srcOrd="3" destOrd="0" presId="urn:microsoft.com/office/officeart/2005/8/layout/pList1"/>
    <dgm:cxn modelId="{2EA081AA-8709-4CCD-8E12-A1DA0B54D70A}" type="presParOf" srcId="{BA4038A0-8CAE-4F8A-97B3-3CA53375195B}" destId="{F750C981-E8AC-412A-B9FC-032BBCF63C9A}" srcOrd="4" destOrd="0" presId="urn:microsoft.com/office/officeart/2005/8/layout/pList1"/>
    <dgm:cxn modelId="{01B35576-59F0-498D-865A-22F4354F6359}" type="presParOf" srcId="{F750C981-E8AC-412A-B9FC-032BBCF63C9A}" destId="{1FA55B26-AB84-463C-BAB5-8433AE0AA590}" srcOrd="0" destOrd="0" presId="urn:microsoft.com/office/officeart/2005/8/layout/pList1"/>
    <dgm:cxn modelId="{763827AD-9172-4576-B162-53273FB3FE7C}" type="presParOf" srcId="{F750C981-E8AC-412A-B9FC-032BBCF63C9A}" destId="{15C8E9E7-5826-4FD3-9E04-74C20872F16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E69AC65-470F-4A12-B8B1-A7313153328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7A7625-949C-4E17-B840-D5032233BB9E}">
      <dgm:prSet phldrT="[Text]" custT="1"/>
      <dgm:spPr/>
      <dgm:t>
        <a:bodyPr/>
        <a:lstStyle/>
        <a:p>
          <a:r>
            <a:rPr lang="en-US" sz="2800" dirty="0" smtClean="0"/>
            <a:t>Total 22 </a:t>
          </a:r>
          <a:endParaRPr lang="en-US" sz="2800" dirty="0"/>
        </a:p>
      </dgm:t>
    </dgm:pt>
    <dgm:pt modelId="{0DF7F52F-6F8C-4CDA-9137-77B407D7BBFC}" type="parTrans" cxnId="{E3F56877-E22E-4D3A-AB2F-3753AB980985}">
      <dgm:prSet/>
      <dgm:spPr/>
      <dgm:t>
        <a:bodyPr/>
        <a:lstStyle/>
        <a:p>
          <a:endParaRPr lang="en-US"/>
        </a:p>
      </dgm:t>
    </dgm:pt>
    <dgm:pt modelId="{04B4260E-7E41-4DFB-9B55-53F1D04BBA59}" type="sibTrans" cxnId="{E3F56877-E22E-4D3A-AB2F-3753AB980985}">
      <dgm:prSet/>
      <dgm:spPr/>
      <dgm:t>
        <a:bodyPr/>
        <a:lstStyle/>
        <a:p>
          <a:endParaRPr lang="en-US"/>
        </a:p>
      </dgm:t>
    </dgm:pt>
    <dgm:pt modelId="{91E14030-B6D8-4C52-92E8-AFD33CAAB359}">
      <dgm:prSet phldrT="[Text]" custT="1"/>
      <dgm:spPr/>
      <dgm:t>
        <a:bodyPr/>
        <a:lstStyle/>
        <a:p>
          <a:r>
            <a:rPr lang="en-US" sz="2800" dirty="0" err="1" smtClean="0"/>
            <a:t>Naa</a:t>
          </a:r>
          <a:r>
            <a:rPr lang="en-US" sz="2800" dirty="0" smtClean="0"/>
            <a:t>…Total 27</a:t>
          </a:r>
          <a:endParaRPr lang="en-US" sz="2800" dirty="0"/>
        </a:p>
      </dgm:t>
    </dgm:pt>
    <dgm:pt modelId="{98AD8213-38A5-4A33-ABD3-8748A25FF167}" type="parTrans" cxnId="{F3353CCF-4AF9-47F7-BCDE-22C2366DD950}">
      <dgm:prSet/>
      <dgm:spPr/>
      <dgm:t>
        <a:bodyPr/>
        <a:lstStyle/>
        <a:p>
          <a:endParaRPr lang="en-US"/>
        </a:p>
      </dgm:t>
    </dgm:pt>
    <dgm:pt modelId="{A2E56B03-9FC3-42AE-84C2-D7F0C9EECFD5}" type="sibTrans" cxnId="{F3353CCF-4AF9-47F7-BCDE-22C2366DD950}">
      <dgm:prSet/>
      <dgm:spPr/>
      <dgm:t>
        <a:bodyPr/>
        <a:lstStyle/>
        <a:p>
          <a:endParaRPr lang="en-US"/>
        </a:p>
      </dgm:t>
    </dgm:pt>
    <dgm:pt modelId="{EFAE4F44-D76A-4958-A76E-D8EB7C0E0A9A}">
      <dgm:prSet phldrT="[Text]" custT="1"/>
      <dgm:spPr/>
      <dgm:t>
        <a:bodyPr/>
        <a:lstStyle/>
        <a:p>
          <a:r>
            <a:rPr lang="en-US" sz="2800" dirty="0" smtClean="0"/>
            <a:t>20 + 1 SBI + 1 BMB  = 22</a:t>
          </a:r>
          <a:endParaRPr lang="en-US" sz="2800" dirty="0"/>
        </a:p>
      </dgm:t>
    </dgm:pt>
    <dgm:pt modelId="{C513CAC2-7E92-48D2-A6CE-0ECE662A7894}" type="parTrans" cxnId="{B0FEEF9D-F0C1-4D40-9C5F-46150A334ADA}">
      <dgm:prSet/>
      <dgm:spPr/>
      <dgm:t>
        <a:bodyPr/>
        <a:lstStyle/>
        <a:p>
          <a:endParaRPr lang="en-US"/>
        </a:p>
      </dgm:t>
    </dgm:pt>
    <dgm:pt modelId="{F5C53E09-03DE-483D-9C84-CE18983CDE5A}" type="sibTrans" cxnId="{B0FEEF9D-F0C1-4D40-9C5F-46150A334ADA}">
      <dgm:prSet/>
      <dgm:spPr/>
      <dgm:t>
        <a:bodyPr/>
        <a:lstStyle/>
        <a:p>
          <a:endParaRPr lang="en-US"/>
        </a:p>
      </dgm:t>
    </dgm:pt>
    <dgm:pt modelId="{727BE9F8-B1DC-431E-8D21-AD52E25AB5C5}">
      <dgm:prSet phldrT="[Text]" custT="1"/>
      <dgm:spPr/>
      <dgm:t>
        <a:bodyPr/>
        <a:lstStyle/>
        <a:p>
          <a:r>
            <a:rPr lang="en-US" sz="2800" dirty="0" smtClean="0"/>
            <a:t>20 + </a:t>
          </a:r>
          <a:r>
            <a:rPr lang="en-US" sz="2800" strike="sngStrike" dirty="0" smtClean="0"/>
            <a:t>1 BMB </a:t>
          </a:r>
          <a:r>
            <a:rPr lang="en-US" sz="2800" dirty="0" smtClean="0"/>
            <a:t>+ (1 SBI  +  </a:t>
          </a:r>
          <a:r>
            <a:rPr lang="en-US" sz="2800" strike="sngStrike" dirty="0" smtClean="0"/>
            <a:t>5 </a:t>
          </a:r>
          <a:r>
            <a:rPr lang="en-US" sz="2800" strike="sngStrike" dirty="0" err="1" smtClean="0"/>
            <a:t>Asso</a:t>
          </a:r>
          <a:r>
            <a:rPr lang="en-US" sz="2800" strike="sngStrike" dirty="0" smtClean="0"/>
            <a:t> Banks) </a:t>
          </a:r>
          <a:r>
            <a:rPr lang="en-US" sz="2800" dirty="0" smtClean="0">
              <a:solidFill>
                <a:srgbClr val="FF0000"/>
              </a:solidFill>
            </a:rPr>
            <a:t>= 27- 6= 21</a:t>
          </a:r>
          <a:endParaRPr lang="en-US" sz="2800" dirty="0">
            <a:solidFill>
              <a:srgbClr val="FF0000"/>
            </a:solidFill>
          </a:endParaRPr>
        </a:p>
      </dgm:t>
    </dgm:pt>
    <dgm:pt modelId="{F0CD0D56-F41F-4546-B458-B78C79CBC04D}" type="parTrans" cxnId="{5AB65714-D2C4-4951-AA91-A9DB36A4F63E}">
      <dgm:prSet/>
      <dgm:spPr/>
      <dgm:t>
        <a:bodyPr/>
        <a:lstStyle/>
        <a:p>
          <a:endParaRPr lang="en-US"/>
        </a:p>
      </dgm:t>
    </dgm:pt>
    <dgm:pt modelId="{55769F45-A2A7-4B23-A19C-CE3B7E67EA3D}" type="sibTrans" cxnId="{5AB65714-D2C4-4951-AA91-A9DB36A4F63E}">
      <dgm:prSet/>
      <dgm:spPr/>
      <dgm:t>
        <a:bodyPr/>
        <a:lstStyle/>
        <a:p>
          <a:endParaRPr lang="en-US"/>
        </a:p>
      </dgm:t>
    </dgm:pt>
    <dgm:pt modelId="{B161BFBE-3288-4995-9850-EE4A37C092D2}">
      <dgm:prSet phldrT="[Text]" custT="1"/>
      <dgm:spPr/>
      <dgm:t>
        <a:bodyPr/>
        <a:lstStyle/>
        <a:p>
          <a:r>
            <a:rPr lang="en-US" sz="2800" dirty="0" err="1" smtClean="0"/>
            <a:t>Naa</a:t>
          </a:r>
          <a:r>
            <a:rPr lang="en-US" sz="2800" dirty="0" smtClean="0"/>
            <a:t>…only 20 in future</a:t>
          </a:r>
          <a:endParaRPr lang="en-US" sz="2800" dirty="0"/>
        </a:p>
      </dgm:t>
    </dgm:pt>
    <dgm:pt modelId="{9BFF0945-BE25-498E-BF8F-F5A84E1BA0FB}" type="parTrans" cxnId="{0138F354-5E88-4055-8EDF-FC1CDA72109A}">
      <dgm:prSet/>
      <dgm:spPr/>
      <dgm:t>
        <a:bodyPr/>
        <a:lstStyle/>
        <a:p>
          <a:endParaRPr lang="en-US"/>
        </a:p>
      </dgm:t>
    </dgm:pt>
    <dgm:pt modelId="{F7E32954-691B-4AB3-B94B-0BEE467D5C5C}" type="sibTrans" cxnId="{0138F354-5E88-4055-8EDF-FC1CDA72109A}">
      <dgm:prSet/>
      <dgm:spPr/>
      <dgm:t>
        <a:bodyPr/>
        <a:lstStyle/>
        <a:p>
          <a:endParaRPr lang="en-US"/>
        </a:p>
      </dgm:t>
    </dgm:pt>
    <dgm:pt modelId="{F56FDCAA-14A8-4BFD-BA6E-3F7452CF8635}">
      <dgm:prSet phldrT="[Text]" custT="1"/>
      <dgm:spPr/>
      <dgm:t>
        <a:bodyPr/>
        <a:lstStyle/>
        <a:p>
          <a:r>
            <a:rPr lang="en-US" sz="2800" dirty="0" smtClean="0"/>
            <a:t>27 – 1BMB -5 </a:t>
          </a:r>
          <a:r>
            <a:rPr lang="en-US" sz="2800" dirty="0" err="1" smtClean="0"/>
            <a:t>Asso</a:t>
          </a:r>
          <a:r>
            <a:rPr lang="en-US" sz="2800" dirty="0" smtClean="0"/>
            <a:t>. – 1 IDBI=20</a:t>
          </a:r>
          <a:endParaRPr lang="en-US" sz="2800" dirty="0"/>
        </a:p>
      </dgm:t>
    </dgm:pt>
    <dgm:pt modelId="{C0991A46-8E6A-4A70-B80E-5CCA67C427E9}" type="parTrans" cxnId="{8FEA7CC6-4C8D-4CA6-AB46-21E55B793789}">
      <dgm:prSet/>
      <dgm:spPr/>
      <dgm:t>
        <a:bodyPr/>
        <a:lstStyle/>
        <a:p>
          <a:endParaRPr lang="en-US"/>
        </a:p>
      </dgm:t>
    </dgm:pt>
    <dgm:pt modelId="{BBB55485-6B01-48E5-9A27-FACECB9AE01A}" type="sibTrans" cxnId="{8FEA7CC6-4C8D-4CA6-AB46-21E55B793789}">
      <dgm:prSet/>
      <dgm:spPr/>
      <dgm:t>
        <a:bodyPr/>
        <a:lstStyle/>
        <a:p>
          <a:endParaRPr lang="en-US"/>
        </a:p>
      </dgm:t>
    </dgm:pt>
    <dgm:pt modelId="{077622F5-5644-4AEF-AFD1-63A588DE6A93}" type="pres">
      <dgm:prSet presAssocID="{4E69AC65-470F-4A12-B8B1-A7313153328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AA90D8-DAEA-4BDB-B590-F78CEE7BA1F6}" type="pres">
      <dgm:prSet presAssocID="{EA7A7625-949C-4E17-B840-D5032233BB9E}" presName="parentLin" presStyleCnt="0"/>
      <dgm:spPr/>
    </dgm:pt>
    <dgm:pt modelId="{92608DA0-AE83-44EC-8E29-4F56DD942AED}" type="pres">
      <dgm:prSet presAssocID="{EA7A7625-949C-4E17-B840-D5032233BB9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1A35D0D-9CBB-41BB-ABE9-66F4CD1C0629}" type="pres">
      <dgm:prSet presAssocID="{EA7A7625-949C-4E17-B840-D5032233BB9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77384-6BA3-4E67-97B8-3B960F2F69EF}" type="pres">
      <dgm:prSet presAssocID="{EA7A7625-949C-4E17-B840-D5032233BB9E}" presName="negativeSpace" presStyleCnt="0"/>
      <dgm:spPr/>
    </dgm:pt>
    <dgm:pt modelId="{5D7F04D8-5617-4C01-BF23-9566E4C15BCF}" type="pres">
      <dgm:prSet presAssocID="{EA7A7625-949C-4E17-B840-D5032233BB9E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2C074-5CE0-4566-AE96-A9C9AE5B14EB}" type="pres">
      <dgm:prSet presAssocID="{04B4260E-7E41-4DFB-9B55-53F1D04BBA59}" presName="spaceBetweenRectangles" presStyleCnt="0"/>
      <dgm:spPr/>
    </dgm:pt>
    <dgm:pt modelId="{AD4A7518-C428-4C26-B4E2-72EF14DA8478}" type="pres">
      <dgm:prSet presAssocID="{91E14030-B6D8-4C52-92E8-AFD33CAAB359}" presName="parentLin" presStyleCnt="0"/>
      <dgm:spPr/>
    </dgm:pt>
    <dgm:pt modelId="{E2F51F1B-1A6F-430E-9F3D-B739C28A668F}" type="pres">
      <dgm:prSet presAssocID="{91E14030-B6D8-4C52-92E8-AFD33CAAB35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9586CC2-F3D3-4E1B-AE0A-7427A5803BA2}" type="pres">
      <dgm:prSet presAssocID="{91E14030-B6D8-4C52-92E8-AFD33CAAB35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07BA0-E06B-4FD6-9E92-4C193A4F7B93}" type="pres">
      <dgm:prSet presAssocID="{91E14030-B6D8-4C52-92E8-AFD33CAAB359}" presName="negativeSpace" presStyleCnt="0"/>
      <dgm:spPr/>
    </dgm:pt>
    <dgm:pt modelId="{E2E77721-22AB-4954-8E38-248BA0E898EE}" type="pres">
      <dgm:prSet presAssocID="{91E14030-B6D8-4C52-92E8-AFD33CAAB35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898B6-75FC-402A-A693-F2C57E1F4D27}" type="pres">
      <dgm:prSet presAssocID="{A2E56B03-9FC3-42AE-84C2-D7F0C9EECFD5}" presName="spaceBetweenRectangles" presStyleCnt="0"/>
      <dgm:spPr/>
    </dgm:pt>
    <dgm:pt modelId="{79B2D160-A168-4F6C-A632-B46DCB928CA5}" type="pres">
      <dgm:prSet presAssocID="{B161BFBE-3288-4995-9850-EE4A37C092D2}" presName="parentLin" presStyleCnt="0"/>
      <dgm:spPr/>
    </dgm:pt>
    <dgm:pt modelId="{21137D12-DBA6-4F26-ADE9-2CDBE8DA5F43}" type="pres">
      <dgm:prSet presAssocID="{B161BFBE-3288-4995-9850-EE4A37C092D2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41C3C2D3-F7FB-4131-A858-93E0E455ED3E}" type="pres">
      <dgm:prSet presAssocID="{B161BFBE-3288-4995-9850-EE4A37C092D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225199-BE0A-4C5F-8D14-97BD3430AF35}" type="pres">
      <dgm:prSet presAssocID="{B161BFBE-3288-4995-9850-EE4A37C092D2}" presName="negativeSpace" presStyleCnt="0"/>
      <dgm:spPr/>
    </dgm:pt>
    <dgm:pt modelId="{22FD7F29-3065-46F1-A360-0985FE7280DF}" type="pres">
      <dgm:prSet presAssocID="{B161BFBE-3288-4995-9850-EE4A37C092D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DBD27C-A4B5-4AEE-A129-20D81524B320}" type="presOf" srcId="{EA7A7625-949C-4E17-B840-D5032233BB9E}" destId="{F1A35D0D-9CBB-41BB-ABE9-66F4CD1C0629}" srcOrd="1" destOrd="0" presId="urn:microsoft.com/office/officeart/2005/8/layout/list1"/>
    <dgm:cxn modelId="{8FEA7CC6-4C8D-4CA6-AB46-21E55B793789}" srcId="{B161BFBE-3288-4995-9850-EE4A37C092D2}" destId="{F56FDCAA-14A8-4BFD-BA6E-3F7452CF8635}" srcOrd="0" destOrd="0" parTransId="{C0991A46-8E6A-4A70-B80E-5CCA67C427E9}" sibTransId="{BBB55485-6B01-48E5-9A27-FACECB9AE01A}"/>
    <dgm:cxn modelId="{58015563-293D-485C-974C-F715B509C481}" type="presOf" srcId="{EFAE4F44-D76A-4958-A76E-D8EB7C0E0A9A}" destId="{5D7F04D8-5617-4C01-BF23-9566E4C15BCF}" srcOrd="0" destOrd="0" presId="urn:microsoft.com/office/officeart/2005/8/layout/list1"/>
    <dgm:cxn modelId="{83A77E80-9F72-4B20-BF90-1D055C74E9CF}" type="presOf" srcId="{B161BFBE-3288-4995-9850-EE4A37C092D2}" destId="{21137D12-DBA6-4F26-ADE9-2CDBE8DA5F43}" srcOrd="0" destOrd="0" presId="urn:microsoft.com/office/officeart/2005/8/layout/list1"/>
    <dgm:cxn modelId="{D2FB77C8-E1B9-4FEC-8A48-50D859F91305}" type="presOf" srcId="{91E14030-B6D8-4C52-92E8-AFD33CAAB359}" destId="{E2F51F1B-1A6F-430E-9F3D-B739C28A668F}" srcOrd="0" destOrd="0" presId="urn:microsoft.com/office/officeart/2005/8/layout/list1"/>
    <dgm:cxn modelId="{B0FEEF9D-F0C1-4D40-9C5F-46150A334ADA}" srcId="{EA7A7625-949C-4E17-B840-D5032233BB9E}" destId="{EFAE4F44-D76A-4958-A76E-D8EB7C0E0A9A}" srcOrd="0" destOrd="0" parTransId="{C513CAC2-7E92-48D2-A6CE-0ECE662A7894}" sibTransId="{F5C53E09-03DE-483D-9C84-CE18983CDE5A}"/>
    <dgm:cxn modelId="{5FE4EC25-302A-48CA-87C3-A67D773AB8AC}" type="presOf" srcId="{727BE9F8-B1DC-431E-8D21-AD52E25AB5C5}" destId="{E2E77721-22AB-4954-8E38-248BA0E898EE}" srcOrd="0" destOrd="0" presId="urn:microsoft.com/office/officeart/2005/8/layout/list1"/>
    <dgm:cxn modelId="{8DDEA7FB-8240-40A8-952C-7AC45DD45998}" type="presOf" srcId="{91E14030-B6D8-4C52-92E8-AFD33CAAB359}" destId="{89586CC2-F3D3-4E1B-AE0A-7427A5803BA2}" srcOrd="1" destOrd="0" presId="urn:microsoft.com/office/officeart/2005/8/layout/list1"/>
    <dgm:cxn modelId="{E3F56877-E22E-4D3A-AB2F-3753AB980985}" srcId="{4E69AC65-470F-4A12-B8B1-A73131533283}" destId="{EA7A7625-949C-4E17-B840-D5032233BB9E}" srcOrd="0" destOrd="0" parTransId="{0DF7F52F-6F8C-4CDA-9137-77B407D7BBFC}" sibTransId="{04B4260E-7E41-4DFB-9B55-53F1D04BBA59}"/>
    <dgm:cxn modelId="{D1551A9F-47FD-4DAE-89B1-4BBD90B910FF}" type="presOf" srcId="{B161BFBE-3288-4995-9850-EE4A37C092D2}" destId="{41C3C2D3-F7FB-4131-A858-93E0E455ED3E}" srcOrd="1" destOrd="0" presId="urn:microsoft.com/office/officeart/2005/8/layout/list1"/>
    <dgm:cxn modelId="{0EC24B9B-1311-4784-89E3-DE7ACAE64B67}" type="presOf" srcId="{EA7A7625-949C-4E17-B840-D5032233BB9E}" destId="{92608DA0-AE83-44EC-8E29-4F56DD942AED}" srcOrd="0" destOrd="0" presId="urn:microsoft.com/office/officeart/2005/8/layout/list1"/>
    <dgm:cxn modelId="{5AB65714-D2C4-4951-AA91-A9DB36A4F63E}" srcId="{91E14030-B6D8-4C52-92E8-AFD33CAAB359}" destId="{727BE9F8-B1DC-431E-8D21-AD52E25AB5C5}" srcOrd="0" destOrd="0" parTransId="{F0CD0D56-F41F-4546-B458-B78C79CBC04D}" sibTransId="{55769F45-A2A7-4B23-A19C-CE3B7E67EA3D}"/>
    <dgm:cxn modelId="{0138F354-5E88-4055-8EDF-FC1CDA72109A}" srcId="{4E69AC65-470F-4A12-B8B1-A73131533283}" destId="{B161BFBE-3288-4995-9850-EE4A37C092D2}" srcOrd="2" destOrd="0" parTransId="{9BFF0945-BE25-498E-BF8F-F5A84E1BA0FB}" sibTransId="{F7E32954-691B-4AB3-B94B-0BEE467D5C5C}"/>
    <dgm:cxn modelId="{F3353CCF-4AF9-47F7-BCDE-22C2366DD950}" srcId="{4E69AC65-470F-4A12-B8B1-A73131533283}" destId="{91E14030-B6D8-4C52-92E8-AFD33CAAB359}" srcOrd="1" destOrd="0" parTransId="{98AD8213-38A5-4A33-ABD3-8748A25FF167}" sibTransId="{A2E56B03-9FC3-42AE-84C2-D7F0C9EECFD5}"/>
    <dgm:cxn modelId="{D583522D-2C6F-419D-A6D2-93DAC30EF68A}" type="presOf" srcId="{4E69AC65-470F-4A12-B8B1-A73131533283}" destId="{077622F5-5644-4AEF-AFD1-63A588DE6A93}" srcOrd="0" destOrd="0" presId="urn:microsoft.com/office/officeart/2005/8/layout/list1"/>
    <dgm:cxn modelId="{68E63F4C-7AC5-4CE2-9C68-FC8E97A74941}" type="presOf" srcId="{F56FDCAA-14A8-4BFD-BA6E-3F7452CF8635}" destId="{22FD7F29-3065-46F1-A360-0985FE7280DF}" srcOrd="0" destOrd="0" presId="urn:microsoft.com/office/officeart/2005/8/layout/list1"/>
    <dgm:cxn modelId="{799E5CA6-50ED-4CC3-A0A5-B18E68F629A0}" type="presParOf" srcId="{077622F5-5644-4AEF-AFD1-63A588DE6A93}" destId="{B5AA90D8-DAEA-4BDB-B590-F78CEE7BA1F6}" srcOrd="0" destOrd="0" presId="urn:microsoft.com/office/officeart/2005/8/layout/list1"/>
    <dgm:cxn modelId="{E66F69EB-BF01-4AA8-9775-B170663EC2AA}" type="presParOf" srcId="{B5AA90D8-DAEA-4BDB-B590-F78CEE7BA1F6}" destId="{92608DA0-AE83-44EC-8E29-4F56DD942AED}" srcOrd="0" destOrd="0" presId="urn:microsoft.com/office/officeart/2005/8/layout/list1"/>
    <dgm:cxn modelId="{9AD44335-E5BB-4D4D-9458-D5EA86C73815}" type="presParOf" srcId="{B5AA90D8-DAEA-4BDB-B590-F78CEE7BA1F6}" destId="{F1A35D0D-9CBB-41BB-ABE9-66F4CD1C0629}" srcOrd="1" destOrd="0" presId="urn:microsoft.com/office/officeart/2005/8/layout/list1"/>
    <dgm:cxn modelId="{78BBD553-A5F1-4740-AD45-2D8F7DCEA79C}" type="presParOf" srcId="{077622F5-5644-4AEF-AFD1-63A588DE6A93}" destId="{FB477384-6BA3-4E67-97B8-3B960F2F69EF}" srcOrd="1" destOrd="0" presId="urn:microsoft.com/office/officeart/2005/8/layout/list1"/>
    <dgm:cxn modelId="{D0AB04E2-7383-434E-BFCD-0A485F12F13B}" type="presParOf" srcId="{077622F5-5644-4AEF-AFD1-63A588DE6A93}" destId="{5D7F04D8-5617-4C01-BF23-9566E4C15BCF}" srcOrd="2" destOrd="0" presId="urn:microsoft.com/office/officeart/2005/8/layout/list1"/>
    <dgm:cxn modelId="{A65371FD-4C0E-456F-88FD-B31CBEC67481}" type="presParOf" srcId="{077622F5-5644-4AEF-AFD1-63A588DE6A93}" destId="{4CB2C074-5CE0-4566-AE96-A9C9AE5B14EB}" srcOrd="3" destOrd="0" presId="urn:microsoft.com/office/officeart/2005/8/layout/list1"/>
    <dgm:cxn modelId="{556F76F4-BCA4-40DE-B1C3-B1691F7DECE6}" type="presParOf" srcId="{077622F5-5644-4AEF-AFD1-63A588DE6A93}" destId="{AD4A7518-C428-4C26-B4E2-72EF14DA8478}" srcOrd="4" destOrd="0" presId="urn:microsoft.com/office/officeart/2005/8/layout/list1"/>
    <dgm:cxn modelId="{8B0A3EB3-7990-41D4-8C4E-18A7C0021625}" type="presParOf" srcId="{AD4A7518-C428-4C26-B4E2-72EF14DA8478}" destId="{E2F51F1B-1A6F-430E-9F3D-B739C28A668F}" srcOrd="0" destOrd="0" presId="urn:microsoft.com/office/officeart/2005/8/layout/list1"/>
    <dgm:cxn modelId="{5EFDDD81-B53C-4241-BCC4-5C9844B77E53}" type="presParOf" srcId="{AD4A7518-C428-4C26-B4E2-72EF14DA8478}" destId="{89586CC2-F3D3-4E1B-AE0A-7427A5803BA2}" srcOrd="1" destOrd="0" presId="urn:microsoft.com/office/officeart/2005/8/layout/list1"/>
    <dgm:cxn modelId="{1F262232-6C40-47DB-90C6-DB98EC2C2E21}" type="presParOf" srcId="{077622F5-5644-4AEF-AFD1-63A588DE6A93}" destId="{23707BA0-E06B-4FD6-9E92-4C193A4F7B93}" srcOrd="5" destOrd="0" presId="urn:microsoft.com/office/officeart/2005/8/layout/list1"/>
    <dgm:cxn modelId="{CF0FC34B-35FF-48ED-978E-341C51618E19}" type="presParOf" srcId="{077622F5-5644-4AEF-AFD1-63A588DE6A93}" destId="{E2E77721-22AB-4954-8E38-248BA0E898EE}" srcOrd="6" destOrd="0" presId="urn:microsoft.com/office/officeart/2005/8/layout/list1"/>
    <dgm:cxn modelId="{06840937-3824-402D-8648-4638BD642C16}" type="presParOf" srcId="{077622F5-5644-4AEF-AFD1-63A588DE6A93}" destId="{615898B6-75FC-402A-A693-F2C57E1F4D27}" srcOrd="7" destOrd="0" presId="urn:microsoft.com/office/officeart/2005/8/layout/list1"/>
    <dgm:cxn modelId="{4FF64A4E-A024-4D42-AF0F-0A53A0EB6AAD}" type="presParOf" srcId="{077622F5-5644-4AEF-AFD1-63A588DE6A93}" destId="{79B2D160-A168-4F6C-A632-B46DCB928CA5}" srcOrd="8" destOrd="0" presId="urn:microsoft.com/office/officeart/2005/8/layout/list1"/>
    <dgm:cxn modelId="{24BF7A04-7BD4-4D37-B2B1-AD6A9778D580}" type="presParOf" srcId="{79B2D160-A168-4F6C-A632-B46DCB928CA5}" destId="{21137D12-DBA6-4F26-ADE9-2CDBE8DA5F43}" srcOrd="0" destOrd="0" presId="urn:microsoft.com/office/officeart/2005/8/layout/list1"/>
    <dgm:cxn modelId="{895CEC4A-A75A-40C4-B0D1-352978E71331}" type="presParOf" srcId="{79B2D160-A168-4F6C-A632-B46DCB928CA5}" destId="{41C3C2D3-F7FB-4131-A858-93E0E455ED3E}" srcOrd="1" destOrd="0" presId="urn:microsoft.com/office/officeart/2005/8/layout/list1"/>
    <dgm:cxn modelId="{A36C6883-D8E0-47FA-9FB0-947A1FBB4DAF}" type="presParOf" srcId="{077622F5-5644-4AEF-AFD1-63A588DE6A93}" destId="{AE225199-BE0A-4C5F-8D14-97BD3430AF35}" srcOrd="9" destOrd="0" presId="urn:microsoft.com/office/officeart/2005/8/layout/list1"/>
    <dgm:cxn modelId="{E16F7594-B42F-4BB8-B72A-9311794BFF15}" type="presParOf" srcId="{077622F5-5644-4AEF-AFD1-63A588DE6A93}" destId="{22FD7F29-3065-46F1-A360-0985FE7280D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59D23E-A152-45E5-8160-3318AD83228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1B8CA7-AEFC-4979-BF0D-1ED1144DED3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5D8606-3E38-43A3-896C-1C46D094E45E}" type="parTrans" cxnId="{4BB4A555-E052-4824-97CD-B31F451A86EF}">
      <dgm:prSet/>
      <dgm:spPr/>
      <dgm:t>
        <a:bodyPr/>
        <a:lstStyle/>
        <a:p>
          <a:endParaRPr lang="en-US"/>
        </a:p>
      </dgm:t>
    </dgm:pt>
    <dgm:pt modelId="{23FA0DD3-132A-42C9-82F7-46B7CD695364}" type="sibTrans" cxnId="{4BB4A555-E052-4824-97CD-B31F451A86EF}">
      <dgm:prSet/>
      <dgm:spPr/>
      <dgm:t>
        <a:bodyPr/>
        <a:lstStyle/>
        <a:p>
          <a:endParaRPr lang="en-US"/>
        </a:p>
      </dgm:t>
    </dgm:pt>
    <dgm:pt modelId="{BBB5E381-01B2-4D7C-B69F-044F2513F6A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815664-B154-48A4-939F-C643ED50B3A1}" type="parTrans" cxnId="{A1B10D16-3BBC-4C47-A557-C6F15D70A4CB}">
      <dgm:prSet/>
      <dgm:spPr/>
      <dgm:t>
        <a:bodyPr/>
        <a:lstStyle/>
        <a:p>
          <a:endParaRPr lang="en-US"/>
        </a:p>
      </dgm:t>
    </dgm:pt>
    <dgm:pt modelId="{54F44AE2-0DE2-4EB2-AF00-DC5E8E29D507}" type="sibTrans" cxnId="{A1B10D16-3BBC-4C47-A557-C6F15D70A4CB}">
      <dgm:prSet/>
      <dgm:spPr/>
      <dgm:t>
        <a:bodyPr/>
        <a:lstStyle/>
        <a:p>
          <a:endParaRPr lang="en-US"/>
        </a:p>
      </dgm:t>
    </dgm:pt>
    <dgm:pt modelId="{2DABF679-0181-4AB8-8D1E-7DEABC693D0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A80FD3-5614-4003-83B9-0139674C5F0A}" type="parTrans" cxnId="{6227F2BD-E7B4-4149-8C1B-BDE383948EE0}">
      <dgm:prSet/>
      <dgm:spPr/>
      <dgm:t>
        <a:bodyPr/>
        <a:lstStyle/>
        <a:p>
          <a:endParaRPr lang="en-US"/>
        </a:p>
      </dgm:t>
    </dgm:pt>
    <dgm:pt modelId="{737AE529-5CE8-4378-B252-54CF9FF16ABD}" type="sibTrans" cxnId="{6227F2BD-E7B4-4149-8C1B-BDE383948EE0}">
      <dgm:prSet/>
      <dgm:spPr/>
      <dgm:t>
        <a:bodyPr/>
        <a:lstStyle/>
        <a:p>
          <a:endParaRPr lang="en-US"/>
        </a:p>
      </dgm:t>
    </dgm:pt>
    <dgm:pt modelId="{5FCEDFCF-F901-4AFB-9E30-18E62F82DEC8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2C182D-6697-4E09-86A1-EBCDE9CBD13C}" type="parTrans" cxnId="{E24D1A9A-E0E0-48D3-B4F1-ABF9A9EA55AA}">
      <dgm:prSet/>
      <dgm:spPr/>
      <dgm:t>
        <a:bodyPr/>
        <a:lstStyle/>
        <a:p>
          <a:endParaRPr lang="en-US"/>
        </a:p>
      </dgm:t>
    </dgm:pt>
    <dgm:pt modelId="{F211A8D7-CE95-4735-8B08-FF85BF94C29A}" type="sibTrans" cxnId="{E24D1A9A-E0E0-48D3-B4F1-ABF9A9EA55AA}">
      <dgm:prSet/>
      <dgm:spPr/>
      <dgm:t>
        <a:bodyPr/>
        <a:lstStyle/>
        <a:p>
          <a:endParaRPr lang="en-US"/>
        </a:p>
      </dgm:t>
    </dgm:pt>
    <dgm:pt modelId="{A583CF11-127D-4D3B-82B6-B5D4EF6C993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TBS, Bad Bank-PARA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BC082F-AEB1-4612-B675-4467F3A6EF6B}" type="parTrans" cxnId="{5D7BE7E8-A17C-4B3A-B8EB-DEC0189834F3}">
      <dgm:prSet/>
      <dgm:spPr/>
      <dgm:t>
        <a:bodyPr/>
        <a:lstStyle/>
        <a:p>
          <a:endParaRPr lang="en-US"/>
        </a:p>
      </dgm:t>
    </dgm:pt>
    <dgm:pt modelId="{75AA3B0D-4BCB-4414-AE6D-100489BF04B5}" type="sibTrans" cxnId="{5D7BE7E8-A17C-4B3A-B8EB-DEC0189834F3}">
      <dgm:prSet/>
      <dgm:spPr/>
      <dgm:t>
        <a:bodyPr/>
        <a:lstStyle/>
        <a:p>
          <a:endParaRPr lang="en-US"/>
        </a:p>
      </dgm:t>
    </dgm:pt>
    <dgm:pt modelId="{8D92C414-927E-46AB-ABEF-B275A60299B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724992"/>
        </a:solidFill>
        <a:ln>
          <a:noFill/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 Inclusion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C9BEA1-64A4-4B64-8A30-684E346E65DF}" type="parTrans" cxnId="{9FC88DF8-9EB5-40D1-8FF0-3E5A132B62D3}">
      <dgm:prSet/>
      <dgm:spPr/>
      <dgm:t>
        <a:bodyPr/>
        <a:lstStyle/>
        <a:p>
          <a:endParaRPr lang="en-US"/>
        </a:p>
      </dgm:t>
    </dgm:pt>
    <dgm:pt modelId="{A3A190CE-AC21-4DBA-B968-848D747144C8}" type="sibTrans" cxnId="{9FC88DF8-9EB5-40D1-8FF0-3E5A132B62D3}">
      <dgm:prSet/>
      <dgm:spPr/>
      <dgm:t>
        <a:bodyPr/>
        <a:lstStyle/>
        <a:p>
          <a:endParaRPr lang="en-US"/>
        </a:p>
      </dgm:t>
    </dgm:pt>
    <dgm:pt modelId="{82EC193F-5F63-43AC-880B-806020AD7D89}" type="pres">
      <dgm:prSet presAssocID="{5359D23E-A152-45E5-8160-3318AD8322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441E09-715F-413C-A653-3C6C43AC2629}" type="pres">
      <dgm:prSet presAssocID="{CD1B8CA7-AEFC-4979-BF0D-1ED1144DED36}" presName="compNode" presStyleCnt="0"/>
      <dgm:spPr/>
    </dgm:pt>
    <dgm:pt modelId="{4667B655-46F1-4EA9-98D5-1D07FC5C3175}" type="pres">
      <dgm:prSet presAssocID="{CD1B8CA7-AEFC-4979-BF0D-1ED1144DED36}" presName="pictRect" presStyleLbl="node1" presStyleIdx="0" presStyleCnt="6" custScaleX="86660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89B36AA-5D2C-4648-9B98-DFE2A4D47A4E}" type="pres">
      <dgm:prSet presAssocID="{CD1B8CA7-AEFC-4979-BF0D-1ED1144DED36}" presName="textRect" presStyleLbl="revTx" presStyleIdx="0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C766D8F-2A17-4130-BB15-C5B8760E5160}" type="pres">
      <dgm:prSet presAssocID="{23FA0DD3-132A-42C9-82F7-46B7CD6953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775C46-C564-47A6-A04D-E5D76ABBA050}" type="pres">
      <dgm:prSet presAssocID="{5FCEDFCF-F901-4AFB-9E30-18E62F82DEC8}" presName="compNode" presStyleCnt="0"/>
      <dgm:spPr/>
    </dgm:pt>
    <dgm:pt modelId="{0F7C5EF1-8BBF-40BC-826C-EB14F06D73BC}" type="pres">
      <dgm:prSet presAssocID="{5FCEDFCF-F901-4AFB-9E30-18E62F82DEC8}" presName="pict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823E60E-0DE6-495D-AFE2-5CEB2F32188A}" type="pres">
      <dgm:prSet presAssocID="{5FCEDFCF-F901-4AFB-9E30-18E62F82DEC8}" presName="textRect" presStyleLbl="revTx" presStyleIdx="1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1E908F-31F0-4E06-8CBC-640FB8BD9269}" type="pres">
      <dgm:prSet presAssocID="{F211A8D7-CE95-4735-8B08-FF85BF94C29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7FEB01-2CCA-4034-A242-B9D1D1AA7401}" type="pres">
      <dgm:prSet presAssocID="{BBB5E381-01B2-4D7C-B69F-044F2513F6A6}" presName="compNode" presStyleCnt="0"/>
      <dgm:spPr/>
    </dgm:pt>
    <dgm:pt modelId="{07DDBC57-415A-4F60-AFC2-A42076CF9382}" type="pres">
      <dgm:prSet presAssocID="{BBB5E381-01B2-4D7C-B69F-044F2513F6A6}" presName="pictRect" presStyleLbl="node1" presStyleIdx="2" presStyleCnt="6" custScaleX="7417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201F1CD-52A3-4F68-8D70-8170110DEF43}" type="pres">
      <dgm:prSet presAssocID="{BBB5E381-01B2-4D7C-B69F-044F2513F6A6}" presName="textRect" presStyleLbl="revTx" presStyleIdx="2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3164E59-59F6-485D-8954-BD1A64B33871}" type="pres">
      <dgm:prSet presAssocID="{54F44AE2-0DE2-4EB2-AF00-DC5E8E29D50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FE6503-4CDE-4427-8A17-86F4CFF374B9}" type="pres">
      <dgm:prSet presAssocID="{A583CF11-127D-4D3B-82B6-B5D4EF6C9933}" presName="compNode" presStyleCnt="0"/>
      <dgm:spPr/>
    </dgm:pt>
    <dgm:pt modelId="{64F4DF12-9562-47D4-984C-9B7E24B872BD}" type="pres">
      <dgm:prSet presAssocID="{A583CF11-127D-4D3B-82B6-B5D4EF6C9933}" presName="pictRect" presStyleLbl="node1" presStyleIdx="3" presStyleCnt="6" custScaleX="7913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3F7330-6A5F-44DB-8908-DAB617FAA5F8}" type="pres">
      <dgm:prSet presAssocID="{A583CF11-127D-4D3B-82B6-B5D4EF6C9933}" presName="textRect" presStyleLbl="revTx" presStyleIdx="3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D727221-7C43-4510-A370-CE96AE12F246}" type="pres">
      <dgm:prSet presAssocID="{75AA3B0D-4BCB-4414-AE6D-100489BF04B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ADB1C92-E50E-4916-A8B5-71932E24838D}" type="pres">
      <dgm:prSet presAssocID="{2DABF679-0181-4AB8-8D1E-7DEABC693D0C}" presName="compNode" presStyleCnt="0"/>
      <dgm:spPr/>
    </dgm:pt>
    <dgm:pt modelId="{E9AD7484-BD02-4269-A920-4B824EE57709}" type="pres">
      <dgm:prSet presAssocID="{2DABF679-0181-4AB8-8D1E-7DEABC693D0C}" presName="pictRect" presStyleLbl="node1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1A2F4A-61BE-49A5-A009-3E78021C4D88}" type="pres">
      <dgm:prSet presAssocID="{2DABF679-0181-4AB8-8D1E-7DEABC693D0C}" presName="textRect" presStyleLbl="revTx" presStyleIdx="4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6B1EE90-A715-4A26-80CD-65B608B4371B}" type="pres">
      <dgm:prSet presAssocID="{737AE529-5CE8-4378-B252-54CF9FF16AB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AB68ED2-241B-4FFD-8B67-E8F89898F187}" type="pres">
      <dgm:prSet presAssocID="{8D92C414-927E-46AB-ABEF-B275A60299B4}" presName="compNode" presStyleCnt="0"/>
      <dgm:spPr/>
    </dgm:pt>
    <dgm:pt modelId="{A97CDFE8-4A75-42DC-BC75-951FFB7FF46E}" type="pres">
      <dgm:prSet presAssocID="{8D92C414-927E-46AB-ABEF-B275A60299B4}" presName="pictRect" presStyleLbl="node1" presStyleIdx="5" presStyleCnt="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CD446ED-856B-4D82-A8F5-6018C0B90C9E}" type="pres">
      <dgm:prSet presAssocID="{8D92C414-927E-46AB-ABEF-B275A60299B4}" presName="textRect" presStyleLbl="revTx" presStyleIdx="5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4BB4A555-E052-4824-97CD-B31F451A86EF}" srcId="{5359D23E-A152-45E5-8160-3318AD832285}" destId="{CD1B8CA7-AEFC-4979-BF0D-1ED1144DED36}" srcOrd="0" destOrd="0" parTransId="{3F5D8606-3E38-43A3-896C-1C46D094E45E}" sibTransId="{23FA0DD3-132A-42C9-82F7-46B7CD695364}"/>
    <dgm:cxn modelId="{AF199A7E-635A-4569-B450-570C8532DE72}" type="presOf" srcId="{F211A8D7-CE95-4735-8B08-FF85BF94C29A}" destId="{6D1E908F-31F0-4E06-8CBC-640FB8BD9269}" srcOrd="0" destOrd="0" presId="urn:microsoft.com/office/officeart/2005/8/layout/pList1"/>
    <dgm:cxn modelId="{DD4F7402-3A0D-4899-9CDB-BE53F4F118A5}" type="presOf" srcId="{CD1B8CA7-AEFC-4979-BF0D-1ED1144DED36}" destId="{189B36AA-5D2C-4648-9B98-DFE2A4D47A4E}" srcOrd="0" destOrd="0" presId="urn:microsoft.com/office/officeart/2005/8/layout/pList1"/>
    <dgm:cxn modelId="{8B0CAE7C-D6F9-490F-9ED8-3500884F0BD0}" type="presOf" srcId="{2DABF679-0181-4AB8-8D1E-7DEABC693D0C}" destId="{591A2F4A-61BE-49A5-A009-3E78021C4D88}" srcOrd="0" destOrd="0" presId="urn:microsoft.com/office/officeart/2005/8/layout/pList1"/>
    <dgm:cxn modelId="{A1B10D16-3BBC-4C47-A557-C6F15D70A4CB}" srcId="{5359D23E-A152-45E5-8160-3318AD832285}" destId="{BBB5E381-01B2-4D7C-B69F-044F2513F6A6}" srcOrd="2" destOrd="0" parTransId="{6E815664-B154-48A4-939F-C643ED50B3A1}" sibTransId="{54F44AE2-0DE2-4EB2-AF00-DC5E8E29D507}"/>
    <dgm:cxn modelId="{39706D3F-738E-4BBE-9BC3-B634F3B44C96}" type="presOf" srcId="{BBB5E381-01B2-4D7C-B69F-044F2513F6A6}" destId="{7201F1CD-52A3-4F68-8D70-8170110DEF43}" srcOrd="0" destOrd="0" presId="urn:microsoft.com/office/officeart/2005/8/layout/pList1"/>
    <dgm:cxn modelId="{9FC88DF8-9EB5-40D1-8FF0-3E5A132B62D3}" srcId="{5359D23E-A152-45E5-8160-3318AD832285}" destId="{8D92C414-927E-46AB-ABEF-B275A60299B4}" srcOrd="5" destOrd="0" parTransId="{AEC9BEA1-64A4-4B64-8A30-684E346E65DF}" sibTransId="{A3A190CE-AC21-4DBA-B968-848D747144C8}"/>
    <dgm:cxn modelId="{C2E7FFB7-5015-4747-A00E-CCBE6F5A190D}" type="presOf" srcId="{54F44AE2-0DE2-4EB2-AF00-DC5E8E29D507}" destId="{A3164E59-59F6-485D-8954-BD1A64B33871}" srcOrd="0" destOrd="0" presId="urn:microsoft.com/office/officeart/2005/8/layout/pList1"/>
    <dgm:cxn modelId="{A9807660-6742-4F98-AD5A-F6E6E98DA354}" type="presOf" srcId="{23FA0DD3-132A-42C9-82F7-46B7CD695364}" destId="{BC766D8F-2A17-4130-BB15-C5B8760E5160}" srcOrd="0" destOrd="0" presId="urn:microsoft.com/office/officeart/2005/8/layout/pList1"/>
    <dgm:cxn modelId="{99E0F5AF-638D-46DE-9530-05819718168B}" type="presOf" srcId="{5359D23E-A152-45E5-8160-3318AD832285}" destId="{82EC193F-5F63-43AC-880B-806020AD7D89}" srcOrd="0" destOrd="0" presId="urn:microsoft.com/office/officeart/2005/8/layout/pList1"/>
    <dgm:cxn modelId="{5D7BE7E8-A17C-4B3A-B8EB-DEC0189834F3}" srcId="{5359D23E-A152-45E5-8160-3318AD832285}" destId="{A583CF11-127D-4D3B-82B6-B5D4EF6C9933}" srcOrd="3" destOrd="0" parTransId="{8EBC082F-AEB1-4612-B675-4467F3A6EF6B}" sibTransId="{75AA3B0D-4BCB-4414-AE6D-100489BF04B5}"/>
    <dgm:cxn modelId="{D5722D14-74AC-4A80-9553-49A9E5EA6490}" type="presOf" srcId="{737AE529-5CE8-4378-B252-54CF9FF16ABD}" destId="{76B1EE90-A715-4A26-80CD-65B608B4371B}" srcOrd="0" destOrd="0" presId="urn:microsoft.com/office/officeart/2005/8/layout/pList1"/>
    <dgm:cxn modelId="{3A8AB157-FDB9-483B-A2FC-DB8A780C1597}" type="presOf" srcId="{8D92C414-927E-46AB-ABEF-B275A60299B4}" destId="{3CD446ED-856B-4D82-A8F5-6018C0B90C9E}" srcOrd="0" destOrd="0" presId="urn:microsoft.com/office/officeart/2005/8/layout/pList1"/>
    <dgm:cxn modelId="{E24D1A9A-E0E0-48D3-B4F1-ABF9A9EA55AA}" srcId="{5359D23E-A152-45E5-8160-3318AD832285}" destId="{5FCEDFCF-F901-4AFB-9E30-18E62F82DEC8}" srcOrd="1" destOrd="0" parTransId="{7E2C182D-6697-4E09-86A1-EBCDE9CBD13C}" sibTransId="{F211A8D7-CE95-4735-8B08-FF85BF94C29A}"/>
    <dgm:cxn modelId="{2068E956-9DCA-4E97-B184-20EF6D918A91}" type="presOf" srcId="{A583CF11-127D-4D3B-82B6-B5D4EF6C9933}" destId="{973F7330-6A5F-44DB-8908-DAB617FAA5F8}" srcOrd="0" destOrd="0" presId="urn:microsoft.com/office/officeart/2005/8/layout/pList1"/>
    <dgm:cxn modelId="{6227F2BD-E7B4-4149-8C1B-BDE383948EE0}" srcId="{5359D23E-A152-45E5-8160-3318AD832285}" destId="{2DABF679-0181-4AB8-8D1E-7DEABC693D0C}" srcOrd="4" destOrd="0" parTransId="{11A80FD3-5614-4003-83B9-0139674C5F0A}" sibTransId="{737AE529-5CE8-4378-B252-54CF9FF16ABD}"/>
    <dgm:cxn modelId="{91AEFE16-C0FB-44CE-9547-C320097F08BE}" type="presOf" srcId="{75AA3B0D-4BCB-4414-AE6D-100489BF04B5}" destId="{6D727221-7C43-4510-A370-CE96AE12F246}" srcOrd="0" destOrd="0" presId="urn:microsoft.com/office/officeart/2005/8/layout/pList1"/>
    <dgm:cxn modelId="{A23A5885-A303-4EE2-895D-4702DAC88360}" type="presOf" srcId="{5FCEDFCF-F901-4AFB-9E30-18E62F82DEC8}" destId="{4823E60E-0DE6-495D-AFE2-5CEB2F32188A}" srcOrd="0" destOrd="0" presId="urn:microsoft.com/office/officeart/2005/8/layout/pList1"/>
    <dgm:cxn modelId="{A9B9A3FA-DD0C-42EE-9F13-686BA89A41FF}" type="presParOf" srcId="{82EC193F-5F63-43AC-880B-806020AD7D89}" destId="{B7441E09-715F-413C-A653-3C6C43AC2629}" srcOrd="0" destOrd="0" presId="urn:microsoft.com/office/officeart/2005/8/layout/pList1"/>
    <dgm:cxn modelId="{6F5C6C88-715B-4CDD-9441-7876AFD21BFC}" type="presParOf" srcId="{B7441E09-715F-413C-A653-3C6C43AC2629}" destId="{4667B655-46F1-4EA9-98D5-1D07FC5C3175}" srcOrd="0" destOrd="0" presId="urn:microsoft.com/office/officeart/2005/8/layout/pList1"/>
    <dgm:cxn modelId="{5B7DB725-6CCE-4AC1-A34E-6297C7EF8A65}" type="presParOf" srcId="{B7441E09-715F-413C-A653-3C6C43AC2629}" destId="{189B36AA-5D2C-4648-9B98-DFE2A4D47A4E}" srcOrd="1" destOrd="0" presId="urn:microsoft.com/office/officeart/2005/8/layout/pList1"/>
    <dgm:cxn modelId="{06329708-B623-4FC6-9C64-E02C3FFB838D}" type="presParOf" srcId="{82EC193F-5F63-43AC-880B-806020AD7D89}" destId="{BC766D8F-2A17-4130-BB15-C5B8760E5160}" srcOrd="1" destOrd="0" presId="urn:microsoft.com/office/officeart/2005/8/layout/pList1"/>
    <dgm:cxn modelId="{83908C0D-666E-42B9-9C3C-4B44D32CE3C0}" type="presParOf" srcId="{82EC193F-5F63-43AC-880B-806020AD7D89}" destId="{FA775C46-C564-47A6-A04D-E5D76ABBA050}" srcOrd="2" destOrd="0" presId="urn:microsoft.com/office/officeart/2005/8/layout/pList1"/>
    <dgm:cxn modelId="{433622A5-8825-47F5-B818-3AADC87C2004}" type="presParOf" srcId="{FA775C46-C564-47A6-A04D-E5D76ABBA050}" destId="{0F7C5EF1-8BBF-40BC-826C-EB14F06D73BC}" srcOrd="0" destOrd="0" presId="urn:microsoft.com/office/officeart/2005/8/layout/pList1"/>
    <dgm:cxn modelId="{4AE91C9C-67B7-4F90-8225-DD5EFB583915}" type="presParOf" srcId="{FA775C46-C564-47A6-A04D-E5D76ABBA050}" destId="{4823E60E-0DE6-495D-AFE2-5CEB2F32188A}" srcOrd="1" destOrd="0" presId="urn:microsoft.com/office/officeart/2005/8/layout/pList1"/>
    <dgm:cxn modelId="{7C32F4C9-B053-4AC1-926B-CBE9E964625F}" type="presParOf" srcId="{82EC193F-5F63-43AC-880B-806020AD7D89}" destId="{6D1E908F-31F0-4E06-8CBC-640FB8BD9269}" srcOrd="3" destOrd="0" presId="urn:microsoft.com/office/officeart/2005/8/layout/pList1"/>
    <dgm:cxn modelId="{BBCD3B56-DA2A-412A-B67D-9F8D4888861A}" type="presParOf" srcId="{82EC193F-5F63-43AC-880B-806020AD7D89}" destId="{3B7FEB01-2CCA-4034-A242-B9D1D1AA7401}" srcOrd="4" destOrd="0" presId="urn:microsoft.com/office/officeart/2005/8/layout/pList1"/>
    <dgm:cxn modelId="{1C7D6E51-0D5C-4720-A56F-757C990C2734}" type="presParOf" srcId="{3B7FEB01-2CCA-4034-A242-B9D1D1AA7401}" destId="{07DDBC57-415A-4F60-AFC2-A42076CF9382}" srcOrd="0" destOrd="0" presId="urn:microsoft.com/office/officeart/2005/8/layout/pList1"/>
    <dgm:cxn modelId="{1BB48216-528E-42BA-ACDD-89BE3FD891D9}" type="presParOf" srcId="{3B7FEB01-2CCA-4034-A242-B9D1D1AA7401}" destId="{7201F1CD-52A3-4F68-8D70-8170110DEF43}" srcOrd="1" destOrd="0" presId="urn:microsoft.com/office/officeart/2005/8/layout/pList1"/>
    <dgm:cxn modelId="{0328A0A1-BD8F-4F0D-8E6A-43537006576F}" type="presParOf" srcId="{82EC193F-5F63-43AC-880B-806020AD7D89}" destId="{A3164E59-59F6-485D-8954-BD1A64B33871}" srcOrd="5" destOrd="0" presId="urn:microsoft.com/office/officeart/2005/8/layout/pList1"/>
    <dgm:cxn modelId="{7026B868-0764-4763-8E43-7FD2F4C591F8}" type="presParOf" srcId="{82EC193F-5F63-43AC-880B-806020AD7D89}" destId="{96FE6503-4CDE-4427-8A17-86F4CFF374B9}" srcOrd="6" destOrd="0" presId="urn:microsoft.com/office/officeart/2005/8/layout/pList1"/>
    <dgm:cxn modelId="{F4D9E41E-4DA1-4594-84EE-FEA6B6B487B0}" type="presParOf" srcId="{96FE6503-4CDE-4427-8A17-86F4CFF374B9}" destId="{64F4DF12-9562-47D4-984C-9B7E24B872BD}" srcOrd="0" destOrd="0" presId="urn:microsoft.com/office/officeart/2005/8/layout/pList1"/>
    <dgm:cxn modelId="{83D818EF-E783-4896-B743-32C5E07C542E}" type="presParOf" srcId="{96FE6503-4CDE-4427-8A17-86F4CFF374B9}" destId="{973F7330-6A5F-44DB-8908-DAB617FAA5F8}" srcOrd="1" destOrd="0" presId="urn:microsoft.com/office/officeart/2005/8/layout/pList1"/>
    <dgm:cxn modelId="{2DB4CDA3-4B38-448A-B887-24AEE74EEB71}" type="presParOf" srcId="{82EC193F-5F63-43AC-880B-806020AD7D89}" destId="{6D727221-7C43-4510-A370-CE96AE12F246}" srcOrd="7" destOrd="0" presId="urn:microsoft.com/office/officeart/2005/8/layout/pList1"/>
    <dgm:cxn modelId="{CB398C45-9C2F-4397-AF21-1E3A9FC8CFA7}" type="presParOf" srcId="{82EC193F-5F63-43AC-880B-806020AD7D89}" destId="{2ADB1C92-E50E-4916-A8B5-71932E24838D}" srcOrd="8" destOrd="0" presId="urn:microsoft.com/office/officeart/2005/8/layout/pList1"/>
    <dgm:cxn modelId="{C9BD3FF0-A405-46C8-8DD4-BBD41746F796}" type="presParOf" srcId="{2ADB1C92-E50E-4916-A8B5-71932E24838D}" destId="{E9AD7484-BD02-4269-A920-4B824EE57709}" srcOrd="0" destOrd="0" presId="urn:microsoft.com/office/officeart/2005/8/layout/pList1"/>
    <dgm:cxn modelId="{AF68AB4A-CA33-44BA-9A6D-6DD0149A5AD1}" type="presParOf" srcId="{2ADB1C92-E50E-4916-A8B5-71932E24838D}" destId="{591A2F4A-61BE-49A5-A009-3E78021C4D88}" srcOrd="1" destOrd="0" presId="urn:microsoft.com/office/officeart/2005/8/layout/pList1"/>
    <dgm:cxn modelId="{93AA41E2-E3A1-4111-A4AE-2AACAE3C10FD}" type="presParOf" srcId="{82EC193F-5F63-43AC-880B-806020AD7D89}" destId="{76B1EE90-A715-4A26-80CD-65B608B4371B}" srcOrd="9" destOrd="0" presId="urn:microsoft.com/office/officeart/2005/8/layout/pList1"/>
    <dgm:cxn modelId="{AF87AABA-1B20-4F05-AF21-B7DE62CCA1AF}" type="presParOf" srcId="{82EC193F-5F63-43AC-880B-806020AD7D89}" destId="{CAB68ED2-241B-4FFD-8B67-E8F89898F187}" srcOrd="10" destOrd="0" presId="urn:microsoft.com/office/officeart/2005/8/layout/pList1"/>
    <dgm:cxn modelId="{21DCC550-8E31-49C9-97A6-856436731AB4}" type="presParOf" srcId="{CAB68ED2-241B-4FFD-8B67-E8F89898F187}" destId="{A97CDFE8-4A75-42DC-BC75-951FFB7FF46E}" srcOrd="0" destOrd="0" presId="urn:microsoft.com/office/officeart/2005/8/layout/pList1"/>
    <dgm:cxn modelId="{B10D3B3C-BE29-4500-AFA5-3DB54855F4A2}" type="presParOf" srcId="{CAB68ED2-241B-4FFD-8B67-E8F89898F187}" destId="{3CD446ED-856B-4D82-A8F5-6018C0B90C9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8071D0-2647-4DF0-9652-5D392593B2A1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AC5492-3216-4AC3-ABE6-AA22072A7D49}">
      <dgm:prSet phldrT="[Text]" custT="1"/>
      <dgm:spPr/>
      <dgm:t>
        <a:bodyPr/>
        <a:lstStyle/>
        <a:p>
          <a:r>
            <a:rPr lang="en-US" sz="3200" dirty="0" smtClean="0"/>
            <a:t>Household</a:t>
          </a:r>
          <a:endParaRPr lang="en-US" sz="3200" dirty="0"/>
        </a:p>
      </dgm:t>
    </dgm:pt>
    <dgm:pt modelId="{D60DB3CF-78A2-447B-87D9-0085CF912602}" type="parTrans" cxnId="{D32BEEA7-C62D-4768-A418-499A4BB75617}">
      <dgm:prSet/>
      <dgm:spPr/>
      <dgm:t>
        <a:bodyPr/>
        <a:lstStyle/>
        <a:p>
          <a:endParaRPr lang="en-US" sz="2000"/>
        </a:p>
      </dgm:t>
    </dgm:pt>
    <dgm:pt modelId="{20116D6D-1A2F-49CF-814C-321B26200B87}" type="sibTrans" cxnId="{D32BEEA7-C62D-4768-A418-499A4BB75617}">
      <dgm:prSet/>
      <dgm:spPr/>
      <dgm:t>
        <a:bodyPr/>
        <a:lstStyle/>
        <a:p>
          <a:endParaRPr lang="en-US" sz="2000"/>
        </a:p>
      </dgm:t>
    </dgm:pt>
    <dgm:pt modelId="{7093FF21-02FB-4834-9358-AE7E77C42F86}">
      <dgm:prSet phldrT="[Text]" custT="1"/>
      <dgm:spPr/>
      <dgm:t>
        <a:bodyPr/>
        <a:lstStyle/>
        <a:p>
          <a:r>
            <a:rPr lang="en-US" sz="3200" dirty="0" smtClean="0"/>
            <a:t>Land</a:t>
          </a:r>
          <a:endParaRPr lang="en-US" sz="3200" dirty="0"/>
        </a:p>
      </dgm:t>
    </dgm:pt>
    <dgm:pt modelId="{D17FF104-3E00-4A1A-9DCF-8B9082C728AE}" type="parTrans" cxnId="{FCD1D026-E922-4D6B-B8D9-35D908BA846A}">
      <dgm:prSet/>
      <dgm:spPr/>
      <dgm:t>
        <a:bodyPr/>
        <a:lstStyle/>
        <a:p>
          <a:endParaRPr lang="en-US" sz="2000"/>
        </a:p>
      </dgm:t>
    </dgm:pt>
    <dgm:pt modelId="{D3687455-56F7-43BA-910A-2190B15A7C66}" type="sibTrans" cxnId="{FCD1D026-E922-4D6B-B8D9-35D908BA846A}">
      <dgm:prSet/>
      <dgm:spPr/>
      <dgm:t>
        <a:bodyPr/>
        <a:lstStyle/>
        <a:p>
          <a:endParaRPr lang="en-US" sz="2000"/>
        </a:p>
      </dgm:t>
    </dgm:pt>
    <dgm:pt modelId="{241590F3-2289-4DF8-B171-C88A838CB78A}">
      <dgm:prSet phldrT="[Text]" custT="1"/>
      <dgm:spPr/>
      <dgm:t>
        <a:bodyPr/>
        <a:lstStyle/>
        <a:p>
          <a:r>
            <a:rPr lang="en-US" sz="3200" dirty="0" smtClean="0"/>
            <a:t>Labour</a:t>
          </a:r>
          <a:endParaRPr lang="en-US" sz="3200" dirty="0"/>
        </a:p>
      </dgm:t>
    </dgm:pt>
    <dgm:pt modelId="{A8247FE3-0A23-4A37-AD3A-6E6A2B3024DE}" type="parTrans" cxnId="{E5E22FB4-10C5-4999-B7F9-E89D62A04356}">
      <dgm:prSet/>
      <dgm:spPr/>
      <dgm:t>
        <a:bodyPr/>
        <a:lstStyle/>
        <a:p>
          <a:endParaRPr lang="en-US" sz="2000"/>
        </a:p>
      </dgm:t>
    </dgm:pt>
    <dgm:pt modelId="{DF6F6059-C492-4B86-A9BF-1CF9A4463E09}" type="sibTrans" cxnId="{E5E22FB4-10C5-4999-B7F9-E89D62A04356}">
      <dgm:prSet/>
      <dgm:spPr/>
      <dgm:t>
        <a:bodyPr/>
        <a:lstStyle/>
        <a:p>
          <a:endParaRPr lang="en-US" sz="2000"/>
        </a:p>
      </dgm:t>
    </dgm:pt>
    <dgm:pt modelId="{468CC547-A0FE-47D1-B41D-E39840D38364}">
      <dgm:prSet phldrT="[Text]" custT="1"/>
      <dgm:spPr/>
      <dgm:t>
        <a:bodyPr/>
        <a:lstStyle/>
        <a:p>
          <a:r>
            <a:rPr lang="en-US" sz="3200" dirty="0" err="1" smtClean="0"/>
            <a:t>Biz.Firms</a:t>
          </a:r>
          <a:endParaRPr lang="en-US" sz="3200" dirty="0"/>
        </a:p>
      </dgm:t>
    </dgm:pt>
    <dgm:pt modelId="{9B473738-5271-43D5-B166-FA9CE250127F}" type="parTrans" cxnId="{80007769-4634-47E9-9DAB-6569ED89374B}">
      <dgm:prSet/>
      <dgm:spPr/>
      <dgm:t>
        <a:bodyPr/>
        <a:lstStyle/>
        <a:p>
          <a:endParaRPr lang="en-US" sz="2000"/>
        </a:p>
      </dgm:t>
    </dgm:pt>
    <dgm:pt modelId="{023E503B-875B-436F-9989-F7E02521EB15}" type="sibTrans" cxnId="{80007769-4634-47E9-9DAB-6569ED89374B}">
      <dgm:prSet/>
      <dgm:spPr/>
      <dgm:t>
        <a:bodyPr/>
        <a:lstStyle/>
        <a:p>
          <a:endParaRPr lang="en-US" sz="2000"/>
        </a:p>
      </dgm:t>
    </dgm:pt>
    <dgm:pt modelId="{6258A929-45A0-47F1-969E-EE03A69A0DA7}">
      <dgm:prSet phldrT="[Text]" custT="1"/>
      <dgm:spPr/>
      <dgm:t>
        <a:bodyPr/>
        <a:lstStyle/>
        <a:p>
          <a:r>
            <a:rPr lang="en-US" sz="3200" dirty="0" smtClean="0"/>
            <a:t>Rent</a:t>
          </a:r>
          <a:endParaRPr lang="en-US" sz="3200" dirty="0"/>
        </a:p>
      </dgm:t>
    </dgm:pt>
    <dgm:pt modelId="{3A45907A-379E-4634-B4E4-53EC4DF46E9B}" type="parTrans" cxnId="{D4EF253C-3174-4D9F-9A76-2B411F345417}">
      <dgm:prSet/>
      <dgm:spPr/>
      <dgm:t>
        <a:bodyPr/>
        <a:lstStyle/>
        <a:p>
          <a:endParaRPr lang="en-US" sz="2000"/>
        </a:p>
      </dgm:t>
    </dgm:pt>
    <dgm:pt modelId="{51F99903-09E3-4F7A-97BB-1F451CDCF7C2}" type="sibTrans" cxnId="{D4EF253C-3174-4D9F-9A76-2B411F345417}">
      <dgm:prSet/>
      <dgm:spPr/>
      <dgm:t>
        <a:bodyPr/>
        <a:lstStyle/>
        <a:p>
          <a:endParaRPr lang="en-US" sz="2000"/>
        </a:p>
      </dgm:t>
    </dgm:pt>
    <dgm:pt modelId="{90B84B09-E328-4A51-9B7B-0875A8B7041F}">
      <dgm:prSet phldrT="[Text]" custT="1"/>
      <dgm:spPr/>
      <dgm:t>
        <a:bodyPr/>
        <a:lstStyle/>
        <a:p>
          <a:r>
            <a:rPr lang="en-US" sz="3200" dirty="0" smtClean="0"/>
            <a:t>Wages</a:t>
          </a:r>
          <a:endParaRPr lang="en-US" sz="3200" dirty="0"/>
        </a:p>
      </dgm:t>
    </dgm:pt>
    <dgm:pt modelId="{079967FE-5B21-4353-B690-EA84BAA431C7}" type="parTrans" cxnId="{9645E4ED-2538-49F2-B94B-E6830CC6E3CF}">
      <dgm:prSet/>
      <dgm:spPr/>
      <dgm:t>
        <a:bodyPr/>
        <a:lstStyle/>
        <a:p>
          <a:endParaRPr lang="en-US" sz="2000"/>
        </a:p>
      </dgm:t>
    </dgm:pt>
    <dgm:pt modelId="{C7ED9A89-4779-4E1C-8204-F33C47059743}" type="sibTrans" cxnId="{9645E4ED-2538-49F2-B94B-E6830CC6E3CF}">
      <dgm:prSet/>
      <dgm:spPr/>
      <dgm:t>
        <a:bodyPr/>
        <a:lstStyle/>
        <a:p>
          <a:endParaRPr lang="en-US" sz="2000"/>
        </a:p>
      </dgm:t>
    </dgm:pt>
    <dgm:pt modelId="{A5D66425-21D8-4A2C-AF9C-048184F47ABE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sz="3200" dirty="0" smtClean="0"/>
            <a:t>Capital</a:t>
          </a:r>
          <a:endParaRPr lang="en-US" sz="3200" dirty="0"/>
        </a:p>
      </dgm:t>
    </dgm:pt>
    <dgm:pt modelId="{74F521DE-AAFA-4144-98B2-50AE6CEDCE13}" type="parTrans" cxnId="{1BDB7B4D-AF50-4D5E-97E1-AB3D61064230}">
      <dgm:prSet/>
      <dgm:spPr/>
      <dgm:t>
        <a:bodyPr/>
        <a:lstStyle/>
        <a:p>
          <a:endParaRPr lang="en-US" sz="2000"/>
        </a:p>
      </dgm:t>
    </dgm:pt>
    <dgm:pt modelId="{D3EAFD96-0B7E-424E-A184-CD651A7AA1ED}" type="sibTrans" cxnId="{1BDB7B4D-AF50-4D5E-97E1-AB3D61064230}">
      <dgm:prSet/>
      <dgm:spPr/>
      <dgm:t>
        <a:bodyPr/>
        <a:lstStyle/>
        <a:p>
          <a:endParaRPr lang="en-US" sz="2000"/>
        </a:p>
      </dgm:t>
    </dgm:pt>
    <dgm:pt modelId="{63CF2283-28AB-4726-BD43-2AA8F93C4093}">
      <dgm:prSet phldrT="[Text]" custT="1"/>
      <dgm:spPr/>
      <dgm:t>
        <a:bodyPr/>
        <a:lstStyle/>
        <a:p>
          <a:r>
            <a:rPr lang="en-US" sz="3200" dirty="0" smtClean="0"/>
            <a:t>Interest / Dividend / Profit </a:t>
          </a:r>
          <a:endParaRPr lang="en-US" sz="3200" dirty="0"/>
        </a:p>
      </dgm:t>
    </dgm:pt>
    <dgm:pt modelId="{87820886-2A1B-475D-82C5-D1A62BEDBF38}" type="parTrans" cxnId="{CB4ADF5E-63DE-4104-A87A-980C3749BCB1}">
      <dgm:prSet/>
      <dgm:spPr/>
      <dgm:t>
        <a:bodyPr/>
        <a:lstStyle/>
        <a:p>
          <a:endParaRPr lang="en-US" sz="2000"/>
        </a:p>
      </dgm:t>
    </dgm:pt>
    <dgm:pt modelId="{35D04614-3006-4316-83BB-B95ED90A0642}" type="sibTrans" cxnId="{CB4ADF5E-63DE-4104-A87A-980C3749BCB1}">
      <dgm:prSet/>
      <dgm:spPr/>
      <dgm:t>
        <a:bodyPr/>
        <a:lstStyle/>
        <a:p>
          <a:endParaRPr lang="en-US" sz="2000"/>
        </a:p>
      </dgm:t>
    </dgm:pt>
    <dgm:pt modelId="{12988377-6ED9-4DE6-95CC-28FE786D9119}" type="pres">
      <dgm:prSet presAssocID="{588071D0-2647-4DF0-9652-5D392593B2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47CC16-6920-42F4-9DC5-B0155B392CB8}" type="pres">
      <dgm:prSet presAssocID="{4AAC5492-3216-4AC3-ABE6-AA22072A7D49}" presName="vertFlow" presStyleCnt="0"/>
      <dgm:spPr/>
    </dgm:pt>
    <dgm:pt modelId="{60EBD288-6A6E-4B28-BA20-254E3C49474F}" type="pres">
      <dgm:prSet presAssocID="{4AAC5492-3216-4AC3-ABE6-AA22072A7D49}" presName="header" presStyleLbl="node1" presStyleIdx="0" presStyleCnt="2" custScaleX="184379"/>
      <dgm:spPr/>
      <dgm:t>
        <a:bodyPr/>
        <a:lstStyle/>
        <a:p>
          <a:endParaRPr lang="en-US"/>
        </a:p>
      </dgm:t>
    </dgm:pt>
    <dgm:pt modelId="{4910F128-536A-4A3B-88DF-CA9C03E19514}" type="pres">
      <dgm:prSet presAssocID="{D17FF104-3E00-4A1A-9DCF-8B9082C728AE}" presName="parTrans" presStyleLbl="sibTrans2D1" presStyleIdx="0" presStyleCnt="6"/>
      <dgm:spPr/>
      <dgm:t>
        <a:bodyPr/>
        <a:lstStyle/>
        <a:p>
          <a:endParaRPr lang="en-US"/>
        </a:p>
      </dgm:t>
    </dgm:pt>
    <dgm:pt modelId="{2618BCA6-AAA6-4CA4-AF24-014E50D7BD49}" type="pres">
      <dgm:prSet presAssocID="{7093FF21-02FB-4834-9358-AE7E77C42F86}" presName="child" presStyleLbl="alignAccFollowNode1" presStyleIdx="0" presStyleCnt="6" custScaleX="1843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63CBA-BFF6-4F24-AB92-93CD8FD53CDB}" type="pres">
      <dgm:prSet presAssocID="{D3687455-56F7-43BA-910A-2190B15A7C66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F465B5C-E805-4BF7-A074-609CF28A1880}" type="pres">
      <dgm:prSet presAssocID="{241590F3-2289-4DF8-B171-C88A838CB78A}" presName="child" presStyleLbl="alignAccFollowNode1" presStyleIdx="1" presStyleCnt="6" custScaleX="1843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B0285-493D-48AC-9FF3-0538C0AB20D5}" type="pres">
      <dgm:prSet presAssocID="{DF6F6059-C492-4B86-A9BF-1CF9A4463E09}" presName="sibTrans" presStyleLbl="sibTrans2D1" presStyleIdx="2" presStyleCnt="6"/>
      <dgm:spPr/>
      <dgm:t>
        <a:bodyPr/>
        <a:lstStyle/>
        <a:p>
          <a:endParaRPr lang="en-US"/>
        </a:p>
      </dgm:t>
    </dgm:pt>
    <dgm:pt modelId="{4854A221-4248-423D-8B8C-1EB14A06DB79}" type="pres">
      <dgm:prSet presAssocID="{A5D66425-21D8-4A2C-AF9C-048184F47ABE}" presName="child" presStyleLbl="alignAccFollowNode1" presStyleIdx="2" presStyleCnt="6" custScaleX="1843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60B6A-0134-4592-8AAF-B8E9140D91E9}" type="pres">
      <dgm:prSet presAssocID="{4AAC5492-3216-4AC3-ABE6-AA22072A7D49}" presName="hSp" presStyleCnt="0"/>
      <dgm:spPr/>
    </dgm:pt>
    <dgm:pt modelId="{EE54D392-50B9-4C26-8730-DBD92C47D19A}" type="pres">
      <dgm:prSet presAssocID="{468CC547-A0FE-47D1-B41D-E39840D38364}" presName="vertFlow" presStyleCnt="0"/>
      <dgm:spPr/>
    </dgm:pt>
    <dgm:pt modelId="{9392B8F0-87F1-4764-A82D-4084688309F5}" type="pres">
      <dgm:prSet presAssocID="{468CC547-A0FE-47D1-B41D-E39840D38364}" presName="header" presStyleLbl="node1" presStyleIdx="1" presStyleCnt="2" custScaleX="184379"/>
      <dgm:spPr/>
      <dgm:t>
        <a:bodyPr/>
        <a:lstStyle/>
        <a:p>
          <a:endParaRPr lang="en-US"/>
        </a:p>
      </dgm:t>
    </dgm:pt>
    <dgm:pt modelId="{8CEC6C1A-6FC1-47A6-A112-D69EE68F82E3}" type="pres">
      <dgm:prSet presAssocID="{3A45907A-379E-4634-B4E4-53EC4DF46E9B}" presName="parTrans" presStyleLbl="sibTrans2D1" presStyleIdx="3" presStyleCnt="6"/>
      <dgm:spPr/>
      <dgm:t>
        <a:bodyPr/>
        <a:lstStyle/>
        <a:p>
          <a:endParaRPr lang="en-US"/>
        </a:p>
      </dgm:t>
    </dgm:pt>
    <dgm:pt modelId="{A7B12995-F6D0-4051-B900-962EEA405243}" type="pres">
      <dgm:prSet presAssocID="{6258A929-45A0-47F1-969E-EE03A69A0DA7}" presName="child" presStyleLbl="alignAccFollowNode1" presStyleIdx="3" presStyleCnt="6" custScaleX="1843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46041-B627-4D59-AF2B-9E05AB94FB98}" type="pres">
      <dgm:prSet presAssocID="{51F99903-09E3-4F7A-97BB-1F451CDCF7C2}" presName="sibTrans" presStyleLbl="sibTrans2D1" presStyleIdx="4" presStyleCnt="6"/>
      <dgm:spPr/>
      <dgm:t>
        <a:bodyPr/>
        <a:lstStyle/>
        <a:p>
          <a:endParaRPr lang="en-US"/>
        </a:p>
      </dgm:t>
    </dgm:pt>
    <dgm:pt modelId="{CDAA3FDC-CCD1-4E80-9297-7C14BAE7549B}" type="pres">
      <dgm:prSet presAssocID="{90B84B09-E328-4A51-9B7B-0875A8B7041F}" presName="child" presStyleLbl="alignAccFollowNode1" presStyleIdx="4" presStyleCnt="6" custScaleX="1843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C3091-CA11-4F23-8A3A-C5C239A82A44}" type="pres">
      <dgm:prSet presAssocID="{C7ED9A89-4779-4E1C-8204-F33C47059743}" presName="sibTrans" presStyleLbl="sibTrans2D1" presStyleIdx="5" presStyleCnt="6"/>
      <dgm:spPr/>
      <dgm:t>
        <a:bodyPr/>
        <a:lstStyle/>
        <a:p>
          <a:endParaRPr lang="en-US"/>
        </a:p>
      </dgm:t>
    </dgm:pt>
    <dgm:pt modelId="{C22591F6-580A-4F2D-88D5-43DE00FA8DE2}" type="pres">
      <dgm:prSet presAssocID="{63CF2283-28AB-4726-BD43-2AA8F93C4093}" presName="child" presStyleLbl="alignAccFollowNode1" presStyleIdx="5" presStyleCnt="6" custScaleX="1843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007769-4634-47E9-9DAB-6569ED89374B}" srcId="{588071D0-2647-4DF0-9652-5D392593B2A1}" destId="{468CC547-A0FE-47D1-B41D-E39840D38364}" srcOrd="1" destOrd="0" parTransId="{9B473738-5271-43D5-B166-FA9CE250127F}" sibTransId="{023E503B-875B-436F-9989-F7E02521EB15}"/>
    <dgm:cxn modelId="{17742EB9-A45D-44F4-80B4-E38D70A81CBE}" type="presOf" srcId="{51F99903-09E3-4F7A-97BB-1F451CDCF7C2}" destId="{32C46041-B627-4D59-AF2B-9E05AB94FB98}" srcOrd="0" destOrd="0" presId="urn:microsoft.com/office/officeart/2005/8/layout/lProcess1"/>
    <dgm:cxn modelId="{FCD1D026-E922-4D6B-B8D9-35D908BA846A}" srcId="{4AAC5492-3216-4AC3-ABE6-AA22072A7D49}" destId="{7093FF21-02FB-4834-9358-AE7E77C42F86}" srcOrd="0" destOrd="0" parTransId="{D17FF104-3E00-4A1A-9DCF-8B9082C728AE}" sibTransId="{D3687455-56F7-43BA-910A-2190B15A7C66}"/>
    <dgm:cxn modelId="{5E13B23A-3D49-49B3-8592-CD38C166CF6B}" type="presOf" srcId="{7093FF21-02FB-4834-9358-AE7E77C42F86}" destId="{2618BCA6-AAA6-4CA4-AF24-014E50D7BD49}" srcOrd="0" destOrd="0" presId="urn:microsoft.com/office/officeart/2005/8/layout/lProcess1"/>
    <dgm:cxn modelId="{A644B789-A917-4D72-B426-A87E3ABDF3CA}" type="presOf" srcId="{D3687455-56F7-43BA-910A-2190B15A7C66}" destId="{85863CBA-BFF6-4F24-AB92-93CD8FD53CDB}" srcOrd="0" destOrd="0" presId="urn:microsoft.com/office/officeart/2005/8/layout/lProcess1"/>
    <dgm:cxn modelId="{A74091F1-99DC-48F3-BEFC-D83EE464409C}" type="presOf" srcId="{A5D66425-21D8-4A2C-AF9C-048184F47ABE}" destId="{4854A221-4248-423D-8B8C-1EB14A06DB79}" srcOrd="0" destOrd="0" presId="urn:microsoft.com/office/officeart/2005/8/layout/lProcess1"/>
    <dgm:cxn modelId="{CB4ADF5E-63DE-4104-A87A-980C3749BCB1}" srcId="{468CC547-A0FE-47D1-B41D-E39840D38364}" destId="{63CF2283-28AB-4726-BD43-2AA8F93C4093}" srcOrd="2" destOrd="0" parTransId="{87820886-2A1B-475D-82C5-D1A62BEDBF38}" sibTransId="{35D04614-3006-4316-83BB-B95ED90A0642}"/>
    <dgm:cxn modelId="{2E9E330F-D214-475B-A3ED-626F4E97767A}" type="presOf" srcId="{D17FF104-3E00-4A1A-9DCF-8B9082C728AE}" destId="{4910F128-536A-4A3B-88DF-CA9C03E19514}" srcOrd="0" destOrd="0" presId="urn:microsoft.com/office/officeart/2005/8/layout/lProcess1"/>
    <dgm:cxn modelId="{A4EF9668-C2B9-48C7-86A1-8696B19E6569}" type="presOf" srcId="{DF6F6059-C492-4B86-A9BF-1CF9A4463E09}" destId="{D92B0285-493D-48AC-9FF3-0538C0AB20D5}" srcOrd="0" destOrd="0" presId="urn:microsoft.com/office/officeart/2005/8/layout/lProcess1"/>
    <dgm:cxn modelId="{8D3BACFE-29C7-473D-85DA-A5A84E1DC67F}" type="presOf" srcId="{63CF2283-28AB-4726-BD43-2AA8F93C4093}" destId="{C22591F6-580A-4F2D-88D5-43DE00FA8DE2}" srcOrd="0" destOrd="0" presId="urn:microsoft.com/office/officeart/2005/8/layout/lProcess1"/>
    <dgm:cxn modelId="{EF8DFEAE-CB7A-445C-8865-5F98DC5B078B}" type="presOf" srcId="{6258A929-45A0-47F1-969E-EE03A69A0DA7}" destId="{A7B12995-F6D0-4051-B900-962EEA405243}" srcOrd="0" destOrd="0" presId="urn:microsoft.com/office/officeart/2005/8/layout/lProcess1"/>
    <dgm:cxn modelId="{D4EF253C-3174-4D9F-9A76-2B411F345417}" srcId="{468CC547-A0FE-47D1-B41D-E39840D38364}" destId="{6258A929-45A0-47F1-969E-EE03A69A0DA7}" srcOrd="0" destOrd="0" parTransId="{3A45907A-379E-4634-B4E4-53EC4DF46E9B}" sibTransId="{51F99903-09E3-4F7A-97BB-1F451CDCF7C2}"/>
    <dgm:cxn modelId="{E5E22FB4-10C5-4999-B7F9-E89D62A04356}" srcId="{4AAC5492-3216-4AC3-ABE6-AA22072A7D49}" destId="{241590F3-2289-4DF8-B171-C88A838CB78A}" srcOrd="1" destOrd="0" parTransId="{A8247FE3-0A23-4A37-AD3A-6E6A2B3024DE}" sibTransId="{DF6F6059-C492-4B86-A9BF-1CF9A4463E09}"/>
    <dgm:cxn modelId="{A9A7974B-1EE4-45B3-AE1B-BF009340D30E}" type="presOf" srcId="{468CC547-A0FE-47D1-B41D-E39840D38364}" destId="{9392B8F0-87F1-4764-A82D-4084688309F5}" srcOrd="0" destOrd="0" presId="urn:microsoft.com/office/officeart/2005/8/layout/lProcess1"/>
    <dgm:cxn modelId="{E5E2B63B-958C-4C10-8BFF-51BBC69B5170}" type="presOf" srcId="{90B84B09-E328-4A51-9B7B-0875A8B7041F}" destId="{CDAA3FDC-CCD1-4E80-9297-7C14BAE7549B}" srcOrd="0" destOrd="0" presId="urn:microsoft.com/office/officeart/2005/8/layout/lProcess1"/>
    <dgm:cxn modelId="{D32BEEA7-C62D-4768-A418-499A4BB75617}" srcId="{588071D0-2647-4DF0-9652-5D392593B2A1}" destId="{4AAC5492-3216-4AC3-ABE6-AA22072A7D49}" srcOrd="0" destOrd="0" parTransId="{D60DB3CF-78A2-447B-87D9-0085CF912602}" sibTransId="{20116D6D-1A2F-49CF-814C-321B26200B87}"/>
    <dgm:cxn modelId="{8A6BA94E-9A70-45D4-AF11-65C1BBAD85AE}" type="presOf" srcId="{3A45907A-379E-4634-B4E4-53EC4DF46E9B}" destId="{8CEC6C1A-6FC1-47A6-A112-D69EE68F82E3}" srcOrd="0" destOrd="0" presId="urn:microsoft.com/office/officeart/2005/8/layout/lProcess1"/>
    <dgm:cxn modelId="{95B5126D-3036-4976-869B-BFC254B04B60}" type="presOf" srcId="{4AAC5492-3216-4AC3-ABE6-AA22072A7D49}" destId="{60EBD288-6A6E-4B28-BA20-254E3C49474F}" srcOrd="0" destOrd="0" presId="urn:microsoft.com/office/officeart/2005/8/layout/lProcess1"/>
    <dgm:cxn modelId="{06B7FE19-3150-4905-ABCA-005034CAB6F4}" type="presOf" srcId="{241590F3-2289-4DF8-B171-C88A838CB78A}" destId="{BF465B5C-E805-4BF7-A074-609CF28A1880}" srcOrd="0" destOrd="0" presId="urn:microsoft.com/office/officeart/2005/8/layout/lProcess1"/>
    <dgm:cxn modelId="{3DC873CE-E301-4F8E-9C1E-EBAE7E67BE60}" type="presOf" srcId="{588071D0-2647-4DF0-9652-5D392593B2A1}" destId="{12988377-6ED9-4DE6-95CC-28FE786D9119}" srcOrd="0" destOrd="0" presId="urn:microsoft.com/office/officeart/2005/8/layout/lProcess1"/>
    <dgm:cxn modelId="{9645E4ED-2538-49F2-B94B-E6830CC6E3CF}" srcId="{468CC547-A0FE-47D1-B41D-E39840D38364}" destId="{90B84B09-E328-4A51-9B7B-0875A8B7041F}" srcOrd="1" destOrd="0" parTransId="{079967FE-5B21-4353-B690-EA84BAA431C7}" sibTransId="{C7ED9A89-4779-4E1C-8204-F33C47059743}"/>
    <dgm:cxn modelId="{675AB5A4-5376-44CA-BDCB-F82067CC3CBD}" type="presOf" srcId="{C7ED9A89-4779-4E1C-8204-F33C47059743}" destId="{AC6C3091-CA11-4F23-8A3A-C5C239A82A44}" srcOrd="0" destOrd="0" presId="urn:microsoft.com/office/officeart/2005/8/layout/lProcess1"/>
    <dgm:cxn modelId="{1BDB7B4D-AF50-4D5E-97E1-AB3D61064230}" srcId="{4AAC5492-3216-4AC3-ABE6-AA22072A7D49}" destId="{A5D66425-21D8-4A2C-AF9C-048184F47ABE}" srcOrd="2" destOrd="0" parTransId="{74F521DE-AAFA-4144-98B2-50AE6CEDCE13}" sibTransId="{D3EAFD96-0B7E-424E-A184-CD651A7AA1ED}"/>
    <dgm:cxn modelId="{1B4B66E2-6417-48C3-84D8-8CE9D357AC58}" type="presParOf" srcId="{12988377-6ED9-4DE6-95CC-28FE786D9119}" destId="{AD47CC16-6920-42F4-9DC5-B0155B392CB8}" srcOrd="0" destOrd="0" presId="urn:microsoft.com/office/officeart/2005/8/layout/lProcess1"/>
    <dgm:cxn modelId="{2A1E780A-EA7A-4352-B301-9C83D9AD2D96}" type="presParOf" srcId="{AD47CC16-6920-42F4-9DC5-B0155B392CB8}" destId="{60EBD288-6A6E-4B28-BA20-254E3C49474F}" srcOrd="0" destOrd="0" presId="urn:microsoft.com/office/officeart/2005/8/layout/lProcess1"/>
    <dgm:cxn modelId="{B6D1EA1A-8F9A-481F-A35B-F03D8087D02D}" type="presParOf" srcId="{AD47CC16-6920-42F4-9DC5-B0155B392CB8}" destId="{4910F128-536A-4A3B-88DF-CA9C03E19514}" srcOrd="1" destOrd="0" presId="urn:microsoft.com/office/officeart/2005/8/layout/lProcess1"/>
    <dgm:cxn modelId="{A3E740BE-C1FC-4644-B8AD-B9D6D74128EA}" type="presParOf" srcId="{AD47CC16-6920-42F4-9DC5-B0155B392CB8}" destId="{2618BCA6-AAA6-4CA4-AF24-014E50D7BD49}" srcOrd="2" destOrd="0" presId="urn:microsoft.com/office/officeart/2005/8/layout/lProcess1"/>
    <dgm:cxn modelId="{4624467D-668C-4F0D-A0F1-ED4B0B11434D}" type="presParOf" srcId="{AD47CC16-6920-42F4-9DC5-B0155B392CB8}" destId="{85863CBA-BFF6-4F24-AB92-93CD8FD53CDB}" srcOrd="3" destOrd="0" presId="urn:microsoft.com/office/officeart/2005/8/layout/lProcess1"/>
    <dgm:cxn modelId="{9D3B9AE8-E2FF-4F4B-A559-EC9CE4210EC1}" type="presParOf" srcId="{AD47CC16-6920-42F4-9DC5-B0155B392CB8}" destId="{BF465B5C-E805-4BF7-A074-609CF28A1880}" srcOrd="4" destOrd="0" presId="urn:microsoft.com/office/officeart/2005/8/layout/lProcess1"/>
    <dgm:cxn modelId="{4010346D-C8E8-484E-9AA4-410E24374469}" type="presParOf" srcId="{AD47CC16-6920-42F4-9DC5-B0155B392CB8}" destId="{D92B0285-493D-48AC-9FF3-0538C0AB20D5}" srcOrd="5" destOrd="0" presId="urn:microsoft.com/office/officeart/2005/8/layout/lProcess1"/>
    <dgm:cxn modelId="{8E6C80C8-028B-481C-9A8A-0D81369E6993}" type="presParOf" srcId="{AD47CC16-6920-42F4-9DC5-B0155B392CB8}" destId="{4854A221-4248-423D-8B8C-1EB14A06DB79}" srcOrd="6" destOrd="0" presId="urn:microsoft.com/office/officeart/2005/8/layout/lProcess1"/>
    <dgm:cxn modelId="{9662815A-63D7-434A-BDC4-6008F44B062B}" type="presParOf" srcId="{12988377-6ED9-4DE6-95CC-28FE786D9119}" destId="{DB660B6A-0134-4592-8AAF-B8E9140D91E9}" srcOrd="1" destOrd="0" presId="urn:microsoft.com/office/officeart/2005/8/layout/lProcess1"/>
    <dgm:cxn modelId="{A4E7BB67-390E-4DAE-A0BF-7C2DA1315A30}" type="presParOf" srcId="{12988377-6ED9-4DE6-95CC-28FE786D9119}" destId="{EE54D392-50B9-4C26-8730-DBD92C47D19A}" srcOrd="2" destOrd="0" presId="urn:microsoft.com/office/officeart/2005/8/layout/lProcess1"/>
    <dgm:cxn modelId="{F3268939-F49C-4B16-B69E-C0107F6C047B}" type="presParOf" srcId="{EE54D392-50B9-4C26-8730-DBD92C47D19A}" destId="{9392B8F0-87F1-4764-A82D-4084688309F5}" srcOrd="0" destOrd="0" presId="urn:microsoft.com/office/officeart/2005/8/layout/lProcess1"/>
    <dgm:cxn modelId="{73D890DE-986B-4E56-B861-569E67C08D79}" type="presParOf" srcId="{EE54D392-50B9-4C26-8730-DBD92C47D19A}" destId="{8CEC6C1A-6FC1-47A6-A112-D69EE68F82E3}" srcOrd="1" destOrd="0" presId="urn:microsoft.com/office/officeart/2005/8/layout/lProcess1"/>
    <dgm:cxn modelId="{DD23A4F7-9475-40F5-9E95-AB1BCE672D5C}" type="presParOf" srcId="{EE54D392-50B9-4C26-8730-DBD92C47D19A}" destId="{A7B12995-F6D0-4051-B900-962EEA405243}" srcOrd="2" destOrd="0" presId="urn:microsoft.com/office/officeart/2005/8/layout/lProcess1"/>
    <dgm:cxn modelId="{F5D5DA5D-EE09-4925-B9B9-DDFFD650E4C4}" type="presParOf" srcId="{EE54D392-50B9-4C26-8730-DBD92C47D19A}" destId="{32C46041-B627-4D59-AF2B-9E05AB94FB98}" srcOrd="3" destOrd="0" presId="urn:microsoft.com/office/officeart/2005/8/layout/lProcess1"/>
    <dgm:cxn modelId="{D0A74A2F-52C5-4638-BE6F-57C782E7D183}" type="presParOf" srcId="{EE54D392-50B9-4C26-8730-DBD92C47D19A}" destId="{CDAA3FDC-CCD1-4E80-9297-7C14BAE7549B}" srcOrd="4" destOrd="0" presId="urn:microsoft.com/office/officeart/2005/8/layout/lProcess1"/>
    <dgm:cxn modelId="{80B7369D-92AA-472F-92BB-A748B29F8E4A}" type="presParOf" srcId="{EE54D392-50B9-4C26-8730-DBD92C47D19A}" destId="{AC6C3091-CA11-4F23-8A3A-C5C239A82A44}" srcOrd="5" destOrd="0" presId="urn:microsoft.com/office/officeart/2005/8/layout/lProcess1"/>
    <dgm:cxn modelId="{95A4972B-440C-4B29-932E-0C4D9EDD0335}" type="presParOf" srcId="{EE54D392-50B9-4C26-8730-DBD92C47D19A}" destId="{C22591F6-580A-4F2D-88D5-43DE00FA8DE2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1E6B8A-6ECB-4ED0-934C-0B1DC468F1EB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E18F8D-8305-4E2D-86EF-AEC02C01160F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1921</a:t>
          </a:r>
          <a:endParaRPr lang="en-US" dirty="0"/>
        </a:p>
      </dgm:t>
    </dgm:pt>
    <dgm:pt modelId="{1F2BFDA6-775A-4CA0-8E1D-86F482413526}" type="parTrans" cxnId="{6716D1EC-91AA-4419-9A3C-B3B00F0CFE6C}">
      <dgm:prSet/>
      <dgm:spPr/>
      <dgm:t>
        <a:bodyPr/>
        <a:lstStyle/>
        <a:p>
          <a:endParaRPr lang="en-US"/>
        </a:p>
      </dgm:t>
    </dgm:pt>
    <dgm:pt modelId="{C1E45DBE-5A1D-41B8-AB3B-F5D49C4D6EDD}" type="sibTrans" cxnId="{6716D1EC-91AA-4419-9A3C-B3B00F0CFE6C}">
      <dgm:prSet/>
      <dgm:spPr/>
      <dgm:t>
        <a:bodyPr/>
        <a:lstStyle/>
        <a:p>
          <a:endParaRPr lang="en-US"/>
        </a:p>
      </dgm:t>
    </dgm:pt>
    <dgm:pt modelId="{82049370-9009-40F7-BD29-80BE642A161E}">
      <dgm:prSet/>
      <dgm:spPr/>
      <dgm:t>
        <a:bodyPr/>
        <a:lstStyle/>
        <a:p>
          <a:r>
            <a:rPr lang="en-US" dirty="0" smtClean="0"/>
            <a:t>Imperial Bank of India</a:t>
          </a:r>
          <a:endParaRPr lang="en-US" dirty="0"/>
        </a:p>
      </dgm:t>
    </dgm:pt>
    <dgm:pt modelId="{A0112E77-349A-448D-854E-6976A166A89D}" type="parTrans" cxnId="{B08F383C-3EDD-43BB-92EB-5D4CABF659FE}">
      <dgm:prSet/>
      <dgm:spPr/>
      <dgm:t>
        <a:bodyPr/>
        <a:lstStyle/>
        <a:p>
          <a:endParaRPr lang="en-US"/>
        </a:p>
      </dgm:t>
    </dgm:pt>
    <dgm:pt modelId="{12499180-2EEC-4AD1-8065-DD663C5749E2}" type="sibTrans" cxnId="{B08F383C-3EDD-43BB-92EB-5D4CABF659FE}">
      <dgm:prSet/>
      <dgm:spPr/>
      <dgm:t>
        <a:bodyPr/>
        <a:lstStyle/>
        <a:p>
          <a:endParaRPr lang="en-US"/>
        </a:p>
      </dgm:t>
    </dgm:pt>
    <dgm:pt modelId="{47ACE972-E918-4002-865C-0BA2D05905A6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mtClean="0"/>
            <a:t>1955</a:t>
          </a:r>
          <a:endParaRPr lang="en-US"/>
        </a:p>
      </dgm:t>
    </dgm:pt>
    <dgm:pt modelId="{65D08DF0-96E0-40A3-9E2B-BDCC7A55C68F}" type="parTrans" cxnId="{5FB75A2C-DA1A-43C9-A7B3-B198603A7295}">
      <dgm:prSet/>
      <dgm:spPr/>
      <dgm:t>
        <a:bodyPr/>
        <a:lstStyle/>
        <a:p>
          <a:endParaRPr lang="en-US"/>
        </a:p>
      </dgm:t>
    </dgm:pt>
    <dgm:pt modelId="{62294237-BFCA-477D-98C7-D97236EFF87C}" type="sibTrans" cxnId="{5FB75A2C-DA1A-43C9-A7B3-B198603A7295}">
      <dgm:prSet/>
      <dgm:spPr/>
      <dgm:t>
        <a:bodyPr/>
        <a:lstStyle/>
        <a:p>
          <a:endParaRPr lang="en-US"/>
        </a:p>
      </dgm:t>
    </dgm:pt>
    <dgm:pt modelId="{C50668F4-30AD-433C-ADFE-D6548D1B5272}">
      <dgm:prSet/>
      <dgm:spPr/>
      <dgm:t>
        <a:bodyPr/>
        <a:lstStyle/>
        <a:p>
          <a:r>
            <a:rPr lang="en-US" dirty="0" smtClean="0"/>
            <a:t>SBI (Nationalized)- initially shares to RBI, then govt.</a:t>
          </a:r>
          <a:endParaRPr lang="en-US" dirty="0"/>
        </a:p>
      </dgm:t>
    </dgm:pt>
    <dgm:pt modelId="{3BEEB218-C313-4DB4-843B-C2E5970F69FC}" type="parTrans" cxnId="{F607AA1F-2BF7-4A31-99DE-B67C713284F2}">
      <dgm:prSet/>
      <dgm:spPr/>
      <dgm:t>
        <a:bodyPr/>
        <a:lstStyle/>
        <a:p>
          <a:endParaRPr lang="en-US"/>
        </a:p>
      </dgm:t>
    </dgm:pt>
    <dgm:pt modelId="{74BD991C-EA96-4F74-B766-0662A577E546}" type="sibTrans" cxnId="{F607AA1F-2BF7-4A31-99DE-B67C713284F2}">
      <dgm:prSet/>
      <dgm:spPr/>
      <dgm:t>
        <a:bodyPr/>
        <a:lstStyle/>
        <a:p>
          <a:endParaRPr lang="en-US"/>
        </a:p>
      </dgm:t>
    </dgm:pt>
    <dgm:pt modelId="{0CFA6CC2-7CAF-4D6E-9671-E9611A67D986}" type="pres">
      <dgm:prSet presAssocID="{131E6B8A-6ECB-4ED0-934C-0B1DC468F1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C87B3C-19B1-4563-984C-AA19AC36BDD5}" type="pres">
      <dgm:prSet presAssocID="{CEE18F8D-8305-4E2D-86EF-AEC02C01160F}" presName="linNode" presStyleCnt="0"/>
      <dgm:spPr/>
    </dgm:pt>
    <dgm:pt modelId="{57C8BE6D-845B-4D20-B71F-58B946BC8C94}" type="pres">
      <dgm:prSet presAssocID="{CEE18F8D-8305-4E2D-86EF-AEC02C01160F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0A264F-E214-442D-B16F-4B2E32012540}" type="pres">
      <dgm:prSet presAssocID="{CEE18F8D-8305-4E2D-86EF-AEC02C01160F}" presName="bracket" presStyleLbl="parChTrans1D1" presStyleIdx="0" presStyleCnt="2"/>
      <dgm:spPr/>
    </dgm:pt>
    <dgm:pt modelId="{A151DF4E-E868-44D6-996F-B7098318BF28}" type="pres">
      <dgm:prSet presAssocID="{CEE18F8D-8305-4E2D-86EF-AEC02C01160F}" presName="spH" presStyleCnt="0"/>
      <dgm:spPr/>
    </dgm:pt>
    <dgm:pt modelId="{06646144-60F9-46B1-ACA4-C8407352F755}" type="pres">
      <dgm:prSet presAssocID="{CEE18F8D-8305-4E2D-86EF-AEC02C01160F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329C28-7D10-4E07-9ED1-CD8A0469AFCE}" type="pres">
      <dgm:prSet presAssocID="{C1E45DBE-5A1D-41B8-AB3B-F5D49C4D6EDD}" presName="spV" presStyleCnt="0"/>
      <dgm:spPr/>
    </dgm:pt>
    <dgm:pt modelId="{6EFB57E6-4086-4A9A-B806-D70499BB528E}" type="pres">
      <dgm:prSet presAssocID="{47ACE972-E918-4002-865C-0BA2D05905A6}" presName="linNode" presStyleCnt="0"/>
      <dgm:spPr/>
    </dgm:pt>
    <dgm:pt modelId="{4AC7F697-639A-44B8-A6CC-3CA56CACA6BD}" type="pres">
      <dgm:prSet presAssocID="{47ACE972-E918-4002-865C-0BA2D05905A6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B17225-7A9D-4F11-9A57-9B63CEC18335}" type="pres">
      <dgm:prSet presAssocID="{47ACE972-E918-4002-865C-0BA2D05905A6}" presName="bracket" presStyleLbl="parChTrans1D1" presStyleIdx="1" presStyleCnt="2"/>
      <dgm:spPr/>
    </dgm:pt>
    <dgm:pt modelId="{A9522AE2-646F-4B36-8640-2B30FBC3421E}" type="pres">
      <dgm:prSet presAssocID="{47ACE972-E918-4002-865C-0BA2D05905A6}" presName="spH" presStyleCnt="0"/>
      <dgm:spPr/>
    </dgm:pt>
    <dgm:pt modelId="{FF642C8B-3398-4649-B7F4-3A4411C83ECD}" type="pres">
      <dgm:prSet presAssocID="{47ACE972-E918-4002-865C-0BA2D05905A6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B75A2C-DA1A-43C9-A7B3-B198603A7295}" srcId="{131E6B8A-6ECB-4ED0-934C-0B1DC468F1EB}" destId="{47ACE972-E918-4002-865C-0BA2D05905A6}" srcOrd="1" destOrd="0" parTransId="{65D08DF0-96E0-40A3-9E2B-BDCC7A55C68F}" sibTransId="{62294237-BFCA-477D-98C7-D97236EFF87C}"/>
    <dgm:cxn modelId="{2AC023CE-DBA9-46FE-862C-E498449AB249}" type="presOf" srcId="{82049370-9009-40F7-BD29-80BE642A161E}" destId="{06646144-60F9-46B1-ACA4-C8407352F755}" srcOrd="0" destOrd="0" presId="urn:diagrams.loki3.com/BracketList"/>
    <dgm:cxn modelId="{B08F383C-3EDD-43BB-92EB-5D4CABF659FE}" srcId="{CEE18F8D-8305-4E2D-86EF-AEC02C01160F}" destId="{82049370-9009-40F7-BD29-80BE642A161E}" srcOrd="0" destOrd="0" parTransId="{A0112E77-349A-448D-854E-6976A166A89D}" sibTransId="{12499180-2EEC-4AD1-8065-DD663C5749E2}"/>
    <dgm:cxn modelId="{E704AFDB-3DFA-4A90-BAC5-FAD2B2EF551E}" type="presOf" srcId="{131E6B8A-6ECB-4ED0-934C-0B1DC468F1EB}" destId="{0CFA6CC2-7CAF-4D6E-9671-E9611A67D986}" srcOrd="0" destOrd="0" presId="urn:diagrams.loki3.com/BracketList"/>
    <dgm:cxn modelId="{92EA2A78-13B2-4C8A-B90B-2BB31D65F2E4}" type="presOf" srcId="{C50668F4-30AD-433C-ADFE-D6548D1B5272}" destId="{FF642C8B-3398-4649-B7F4-3A4411C83ECD}" srcOrd="0" destOrd="0" presId="urn:diagrams.loki3.com/BracketList"/>
    <dgm:cxn modelId="{8CE60F7B-EAC4-4FE7-A536-CBE2678773D3}" type="presOf" srcId="{CEE18F8D-8305-4E2D-86EF-AEC02C01160F}" destId="{57C8BE6D-845B-4D20-B71F-58B946BC8C94}" srcOrd="0" destOrd="0" presId="urn:diagrams.loki3.com/BracketList"/>
    <dgm:cxn modelId="{6716D1EC-91AA-4419-9A3C-B3B00F0CFE6C}" srcId="{131E6B8A-6ECB-4ED0-934C-0B1DC468F1EB}" destId="{CEE18F8D-8305-4E2D-86EF-AEC02C01160F}" srcOrd="0" destOrd="0" parTransId="{1F2BFDA6-775A-4CA0-8E1D-86F482413526}" sibTransId="{C1E45DBE-5A1D-41B8-AB3B-F5D49C4D6EDD}"/>
    <dgm:cxn modelId="{F607AA1F-2BF7-4A31-99DE-B67C713284F2}" srcId="{47ACE972-E918-4002-865C-0BA2D05905A6}" destId="{C50668F4-30AD-433C-ADFE-D6548D1B5272}" srcOrd="0" destOrd="0" parTransId="{3BEEB218-C313-4DB4-843B-C2E5970F69FC}" sibTransId="{74BD991C-EA96-4F74-B766-0662A577E546}"/>
    <dgm:cxn modelId="{0FFB570B-9BEE-4D46-B478-0F8F8E82CE65}" type="presOf" srcId="{47ACE972-E918-4002-865C-0BA2D05905A6}" destId="{4AC7F697-639A-44B8-A6CC-3CA56CACA6BD}" srcOrd="0" destOrd="0" presId="urn:diagrams.loki3.com/BracketList"/>
    <dgm:cxn modelId="{8FA831B4-AC4D-4169-9DD2-301D27B20909}" type="presParOf" srcId="{0CFA6CC2-7CAF-4D6E-9671-E9611A67D986}" destId="{FCC87B3C-19B1-4563-984C-AA19AC36BDD5}" srcOrd="0" destOrd="0" presId="urn:diagrams.loki3.com/BracketList"/>
    <dgm:cxn modelId="{286B4383-8E91-4E8C-A34C-701F6928BF0A}" type="presParOf" srcId="{FCC87B3C-19B1-4563-984C-AA19AC36BDD5}" destId="{57C8BE6D-845B-4D20-B71F-58B946BC8C94}" srcOrd="0" destOrd="0" presId="urn:diagrams.loki3.com/BracketList"/>
    <dgm:cxn modelId="{0DB11FB6-9F47-4667-92EB-5EF4E22A5EB5}" type="presParOf" srcId="{FCC87B3C-19B1-4563-984C-AA19AC36BDD5}" destId="{D20A264F-E214-442D-B16F-4B2E32012540}" srcOrd="1" destOrd="0" presId="urn:diagrams.loki3.com/BracketList"/>
    <dgm:cxn modelId="{017D9DA4-BD0E-4812-B714-B67742EA2F4D}" type="presParOf" srcId="{FCC87B3C-19B1-4563-984C-AA19AC36BDD5}" destId="{A151DF4E-E868-44D6-996F-B7098318BF28}" srcOrd="2" destOrd="0" presId="urn:diagrams.loki3.com/BracketList"/>
    <dgm:cxn modelId="{7B80B5DB-DD75-4A34-9338-715CA68865F3}" type="presParOf" srcId="{FCC87B3C-19B1-4563-984C-AA19AC36BDD5}" destId="{06646144-60F9-46B1-ACA4-C8407352F755}" srcOrd="3" destOrd="0" presId="urn:diagrams.loki3.com/BracketList"/>
    <dgm:cxn modelId="{02A70758-A2A4-4D57-AE32-4E5E33EAAA94}" type="presParOf" srcId="{0CFA6CC2-7CAF-4D6E-9671-E9611A67D986}" destId="{12329C28-7D10-4E07-9ED1-CD8A0469AFCE}" srcOrd="1" destOrd="0" presId="urn:diagrams.loki3.com/BracketList"/>
    <dgm:cxn modelId="{2E3C0935-AC4E-4919-8226-1AA99B65F536}" type="presParOf" srcId="{0CFA6CC2-7CAF-4D6E-9671-E9611A67D986}" destId="{6EFB57E6-4086-4A9A-B806-D70499BB528E}" srcOrd="2" destOrd="0" presId="urn:diagrams.loki3.com/BracketList"/>
    <dgm:cxn modelId="{DEB2C35C-FCEE-449F-B6FD-1CC7815B56F1}" type="presParOf" srcId="{6EFB57E6-4086-4A9A-B806-D70499BB528E}" destId="{4AC7F697-639A-44B8-A6CC-3CA56CACA6BD}" srcOrd="0" destOrd="0" presId="urn:diagrams.loki3.com/BracketList"/>
    <dgm:cxn modelId="{C824567C-8AD3-4B76-8E03-FECA84A02AA1}" type="presParOf" srcId="{6EFB57E6-4086-4A9A-B806-D70499BB528E}" destId="{3DB17225-7A9D-4F11-9A57-9B63CEC18335}" srcOrd="1" destOrd="0" presId="urn:diagrams.loki3.com/BracketList"/>
    <dgm:cxn modelId="{A26CDD99-C2E7-45B7-9AD9-024A40219523}" type="presParOf" srcId="{6EFB57E6-4086-4A9A-B806-D70499BB528E}" destId="{A9522AE2-646F-4B36-8640-2B30FBC3421E}" srcOrd="2" destOrd="0" presId="urn:diagrams.loki3.com/BracketList"/>
    <dgm:cxn modelId="{DB818212-34E3-43A7-BC38-311EC049C375}" type="presParOf" srcId="{6EFB57E6-4086-4A9A-B806-D70499BB528E}" destId="{FF642C8B-3398-4649-B7F4-3A4411C83EC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C4F864-56C9-4540-A438-0DFB01F1D34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08A3F-F009-4303-99B1-0090E987721E}">
      <dgm:prSet phldrT="[Text]"/>
      <dgm:spPr/>
      <dgm:t>
        <a:bodyPr/>
        <a:lstStyle/>
        <a:p>
          <a:r>
            <a:rPr lang="en-US" dirty="0" smtClean="0"/>
            <a:t>1707</a:t>
          </a:r>
          <a:endParaRPr lang="en-US" dirty="0"/>
        </a:p>
      </dgm:t>
    </dgm:pt>
    <dgm:pt modelId="{95CF1349-6579-444A-8095-44D9836BC1E6}" type="parTrans" cxnId="{A467290D-F154-4F1F-ABAE-D3202FFE05C0}">
      <dgm:prSet/>
      <dgm:spPr/>
      <dgm:t>
        <a:bodyPr/>
        <a:lstStyle/>
        <a:p>
          <a:endParaRPr lang="en-US"/>
        </a:p>
      </dgm:t>
    </dgm:pt>
    <dgm:pt modelId="{71337308-ACDB-4772-B3DE-CCFA14EA2EE9}" type="sibTrans" cxnId="{A467290D-F154-4F1F-ABAE-D3202FFE05C0}">
      <dgm:prSet/>
      <dgm:spPr/>
      <dgm:t>
        <a:bodyPr/>
        <a:lstStyle/>
        <a:p>
          <a:endParaRPr lang="en-US"/>
        </a:p>
      </dgm:t>
    </dgm:pt>
    <dgm:pt modelId="{11D0A6A6-3B1F-410B-BD30-D1902FC42489}">
      <dgm:prSet/>
      <dgm:spPr/>
      <dgm:t>
        <a:bodyPr/>
        <a:lstStyle/>
        <a:p>
          <a:r>
            <a:rPr lang="en-US" dirty="0" smtClean="0"/>
            <a:t>Bank of Hindustan, Calcutta but Europeans owned. </a:t>
          </a:r>
          <a:endParaRPr lang="en-US" dirty="0"/>
        </a:p>
      </dgm:t>
    </dgm:pt>
    <dgm:pt modelId="{C36CDC65-BFAD-42F4-827B-94B1FC740FD1}" type="parTrans" cxnId="{DE7E1BA3-25A3-4032-BC5F-19F25D71520B}">
      <dgm:prSet/>
      <dgm:spPr/>
      <dgm:t>
        <a:bodyPr/>
        <a:lstStyle/>
        <a:p>
          <a:endParaRPr lang="en-US"/>
        </a:p>
      </dgm:t>
    </dgm:pt>
    <dgm:pt modelId="{82019C82-BE85-4181-AFCB-F2E746C66A68}" type="sibTrans" cxnId="{DE7E1BA3-25A3-4032-BC5F-19F25D71520B}">
      <dgm:prSet/>
      <dgm:spPr/>
      <dgm:t>
        <a:bodyPr/>
        <a:lstStyle/>
        <a:p>
          <a:endParaRPr lang="en-US"/>
        </a:p>
      </dgm:t>
    </dgm:pt>
    <dgm:pt modelId="{BE29BE59-FFD3-4E66-928F-38A5587CFB4D}">
      <dgm:prSet/>
      <dgm:spPr/>
      <dgm:t>
        <a:bodyPr/>
        <a:lstStyle/>
        <a:p>
          <a:r>
            <a:rPr lang="en-US" smtClean="0"/>
            <a:t>1865</a:t>
          </a:r>
          <a:endParaRPr lang="en-US"/>
        </a:p>
      </dgm:t>
    </dgm:pt>
    <dgm:pt modelId="{A9C1B17F-F33F-4AD1-8BF3-C7F00C78061E}" type="parTrans" cxnId="{BF7E4C78-6F9E-476C-96B6-6E7BBDE4F636}">
      <dgm:prSet/>
      <dgm:spPr/>
      <dgm:t>
        <a:bodyPr/>
        <a:lstStyle/>
        <a:p>
          <a:endParaRPr lang="en-US"/>
        </a:p>
      </dgm:t>
    </dgm:pt>
    <dgm:pt modelId="{E45297DF-363D-452A-914B-4CABA1F5E206}" type="sibTrans" cxnId="{BF7E4C78-6F9E-476C-96B6-6E7BBDE4F636}">
      <dgm:prSet/>
      <dgm:spPr/>
      <dgm:t>
        <a:bodyPr/>
        <a:lstStyle/>
        <a:p>
          <a:endParaRPr lang="en-US"/>
        </a:p>
      </dgm:t>
    </dgm:pt>
    <dgm:pt modelId="{E5EA8211-74A5-4D64-A238-D6A7559D1CD3}">
      <dgm:prSet/>
      <dgm:spPr/>
      <dgm:t>
        <a:bodyPr/>
        <a:lstStyle/>
        <a:p>
          <a:r>
            <a:rPr lang="en-US" dirty="0" smtClean="0"/>
            <a:t>Allahabad Bank</a:t>
          </a:r>
          <a:endParaRPr lang="en-US" dirty="0"/>
        </a:p>
      </dgm:t>
    </dgm:pt>
    <dgm:pt modelId="{8831E767-D5EE-436A-847B-BD0FA05442A0}" type="parTrans" cxnId="{2E1AA626-1220-408C-B08B-A7DACFC74B32}">
      <dgm:prSet/>
      <dgm:spPr/>
      <dgm:t>
        <a:bodyPr/>
        <a:lstStyle/>
        <a:p>
          <a:endParaRPr lang="en-US"/>
        </a:p>
      </dgm:t>
    </dgm:pt>
    <dgm:pt modelId="{5F588924-9858-4E89-8F55-9CF7EFE1E171}" type="sibTrans" cxnId="{2E1AA626-1220-408C-B08B-A7DACFC74B32}">
      <dgm:prSet/>
      <dgm:spPr/>
      <dgm:t>
        <a:bodyPr/>
        <a:lstStyle/>
        <a:p>
          <a:endParaRPr lang="en-US"/>
        </a:p>
      </dgm:t>
    </dgm:pt>
    <dgm:pt modelId="{3BE63A41-3886-437E-89CA-20C31AE64138}">
      <dgm:prSet/>
      <dgm:spPr/>
      <dgm:t>
        <a:bodyPr/>
        <a:lstStyle/>
        <a:p>
          <a:r>
            <a:rPr lang="en-US" dirty="0" smtClean="0"/>
            <a:t>GROUP OF EUROPEANS</a:t>
          </a:r>
          <a:endParaRPr lang="en-US" dirty="0"/>
        </a:p>
      </dgm:t>
    </dgm:pt>
    <dgm:pt modelId="{0132AAC3-A9C3-4289-A501-5FD9E49B1811}" type="parTrans" cxnId="{6C7BB8C5-0CA3-4131-92E8-9CD7E2E534F5}">
      <dgm:prSet/>
      <dgm:spPr/>
      <dgm:t>
        <a:bodyPr/>
        <a:lstStyle/>
        <a:p>
          <a:endParaRPr lang="en-US"/>
        </a:p>
      </dgm:t>
    </dgm:pt>
    <dgm:pt modelId="{999D9FC4-4E69-488C-89C8-B466CAC75F2C}" type="sibTrans" cxnId="{6C7BB8C5-0CA3-4131-92E8-9CD7E2E534F5}">
      <dgm:prSet/>
      <dgm:spPr/>
      <dgm:t>
        <a:bodyPr/>
        <a:lstStyle/>
        <a:p>
          <a:endParaRPr lang="en-US"/>
        </a:p>
      </dgm:t>
    </dgm:pt>
    <dgm:pt modelId="{47419703-5BC0-4C33-80F7-48281E99C119}">
      <dgm:prSet phldrT="[Text]"/>
      <dgm:spPr/>
      <dgm:t>
        <a:bodyPr/>
        <a:lstStyle/>
        <a:p>
          <a:r>
            <a:rPr lang="en-US" dirty="0" smtClean="0"/>
            <a:t>1894</a:t>
          </a:r>
          <a:endParaRPr lang="en-US" dirty="0"/>
        </a:p>
      </dgm:t>
    </dgm:pt>
    <dgm:pt modelId="{7E1E4AFA-265A-4566-961E-EDDA0226131F}" type="parTrans" cxnId="{FAD03432-7661-4719-8ECA-956936BE7146}">
      <dgm:prSet/>
      <dgm:spPr/>
      <dgm:t>
        <a:bodyPr/>
        <a:lstStyle/>
        <a:p>
          <a:endParaRPr lang="en-US"/>
        </a:p>
      </dgm:t>
    </dgm:pt>
    <dgm:pt modelId="{3EE7CFC6-BEF8-43CE-8028-5E184751F493}" type="sibTrans" cxnId="{FAD03432-7661-4719-8ECA-956936BE7146}">
      <dgm:prSet/>
      <dgm:spPr/>
      <dgm:t>
        <a:bodyPr/>
        <a:lstStyle/>
        <a:p>
          <a:endParaRPr lang="en-US"/>
        </a:p>
      </dgm:t>
    </dgm:pt>
    <dgm:pt modelId="{9323F7E1-35F2-4457-ADC5-E3A9F7FDCC18}">
      <dgm:prSet/>
      <dgm:spPr/>
      <dgm:t>
        <a:bodyPr/>
        <a:lstStyle/>
        <a:p>
          <a:r>
            <a:rPr lang="en-US" dirty="0" smtClean="0"/>
            <a:t>PNB- </a:t>
          </a:r>
          <a:r>
            <a:rPr lang="en-US" dirty="0" err="1" smtClean="0"/>
            <a:t>Lajpat</a:t>
          </a:r>
          <a:r>
            <a:rPr lang="en-US" dirty="0" smtClean="0"/>
            <a:t> et al.</a:t>
          </a:r>
          <a:endParaRPr lang="en-US" dirty="0"/>
        </a:p>
      </dgm:t>
    </dgm:pt>
    <dgm:pt modelId="{02EE9E05-4B47-40E8-B74D-483C3691B29B}" type="parTrans" cxnId="{23DEF274-40D6-49A6-8AB7-41E10A4F0C82}">
      <dgm:prSet/>
      <dgm:spPr/>
      <dgm:t>
        <a:bodyPr/>
        <a:lstStyle/>
        <a:p>
          <a:endParaRPr lang="en-US"/>
        </a:p>
      </dgm:t>
    </dgm:pt>
    <dgm:pt modelId="{B7B9A5AA-E76E-4D66-8901-865A3C170007}" type="sibTrans" cxnId="{23DEF274-40D6-49A6-8AB7-41E10A4F0C82}">
      <dgm:prSet/>
      <dgm:spPr/>
      <dgm:t>
        <a:bodyPr/>
        <a:lstStyle/>
        <a:p>
          <a:endParaRPr lang="en-US"/>
        </a:p>
      </dgm:t>
    </dgm:pt>
    <dgm:pt modelId="{9BF1ACB3-6980-4D20-B225-483DB4CE71CC}">
      <dgm:prSet/>
      <dgm:spPr/>
      <dgm:t>
        <a:bodyPr/>
        <a:lstStyle/>
        <a:p>
          <a:r>
            <a:rPr lang="en-US" dirty="0" smtClean="0"/>
            <a:t>1908</a:t>
          </a:r>
          <a:endParaRPr lang="en-US" dirty="0"/>
        </a:p>
      </dgm:t>
    </dgm:pt>
    <dgm:pt modelId="{E23A1126-C4F8-4DF2-A148-B988F2370445}" type="parTrans" cxnId="{EBB02660-61A9-4EF9-B79A-7EF2DB90E053}">
      <dgm:prSet/>
      <dgm:spPr/>
      <dgm:t>
        <a:bodyPr/>
        <a:lstStyle/>
        <a:p>
          <a:endParaRPr lang="en-US"/>
        </a:p>
      </dgm:t>
    </dgm:pt>
    <dgm:pt modelId="{94AF0B8C-59F8-4165-8D2D-50D76230FC2A}" type="sibTrans" cxnId="{EBB02660-61A9-4EF9-B79A-7EF2DB90E053}">
      <dgm:prSet/>
      <dgm:spPr/>
      <dgm:t>
        <a:bodyPr/>
        <a:lstStyle/>
        <a:p>
          <a:endParaRPr lang="en-US"/>
        </a:p>
      </dgm:t>
    </dgm:pt>
    <dgm:pt modelId="{0188D368-6E67-4EE7-B554-4080711D957E}">
      <dgm:prSet/>
      <dgm:spPr/>
      <dgm:t>
        <a:bodyPr/>
        <a:lstStyle/>
        <a:p>
          <a:r>
            <a:rPr lang="en-US" dirty="0" err="1" smtClean="0"/>
            <a:t>BoB</a:t>
          </a:r>
          <a:endParaRPr lang="en-US" dirty="0"/>
        </a:p>
      </dgm:t>
    </dgm:pt>
    <dgm:pt modelId="{F5375FEC-5472-4237-BF1C-B8E266469BEF}" type="parTrans" cxnId="{521D55A6-2522-4A69-920B-7285E52B423A}">
      <dgm:prSet/>
      <dgm:spPr/>
      <dgm:t>
        <a:bodyPr/>
        <a:lstStyle/>
        <a:p>
          <a:endParaRPr lang="en-US"/>
        </a:p>
      </dgm:t>
    </dgm:pt>
    <dgm:pt modelId="{2BA7B1CC-64A9-4526-9D6C-D7BC090F20D1}" type="sibTrans" cxnId="{521D55A6-2522-4A69-920B-7285E52B423A}">
      <dgm:prSet/>
      <dgm:spPr/>
      <dgm:t>
        <a:bodyPr/>
        <a:lstStyle/>
        <a:p>
          <a:endParaRPr lang="en-US"/>
        </a:p>
      </dgm:t>
    </dgm:pt>
    <dgm:pt modelId="{70E41CAD-705C-468D-81CC-C360D140659F}" type="pres">
      <dgm:prSet presAssocID="{CFC4F864-56C9-4540-A438-0DFB01F1D34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B60F02-BD4C-4BF1-812B-7D08ABBF4B50}" type="pres">
      <dgm:prSet presAssocID="{AF608A3F-F009-4303-99B1-0090E987721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193BB-08AA-4478-A060-5A44640934B9}" type="pres">
      <dgm:prSet presAssocID="{71337308-ACDB-4772-B3DE-CCFA14EA2EE9}" presName="sibTrans" presStyleCnt="0"/>
      <dgm:spPr/>
    </dgm:pt>
    <dgm:pt modelId="{C6D55EA7-F401-41D1-81F5-39C5175F04F3}" type="pres">
      <dgm:prSet presAssocID="{BE29BE59-FFD3-4E66-928F-38A5587CFB4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A8777-2A5A-4BAD-BABD-51BE83105189}" type="pres">
      <dgm:prSet presAssocID="{E45297DF-363D-452A-914B-4CABA1F5E206}" presName="sibTrans" presStyleCnt="0"/>
      <dgm:spPr/>
    </dgm:pt>
    <dgm:pt modelId="{3C831751-E559-4415-A05D-9103E1FB1103}" type="pres">
      <dgm:prSet presAssocID="{47419703-5BC0-4C33-80F7-48281E99C119}" presName="node" presStyleLbl="node1" presStyleIdx="2" presStyleCnt="4" custLinFactNeighborY="-1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C3329-19CF-4EEA-BB56-8A7A93B9DD82}" type="pres">
      <dgm:prSet presAssocID="{3EE7CFC6-BEF8-43CE-8028-5E184751F493}" presName="sibTrans" presStyleCnt="0"/>
      <dgm:spPr/>
    </dgm:pt>
    <dgm:pt modelId="{FC954EC5-60AF-47BD-8E10-DB7307BB6A09}" type="pres">
      <dgm:prSet presAssocID="{9BF1ACB3-6980-4D20-B225-483DB4CE71CC}" presName="node" presStyleLbl="node1" presStyleIdx="3" presStyleCnt="4" custLinFactNeighborY="-1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1AA626-1220-408C-B08B-A7DACFC74B32}" srcId="{BE29BE59-FFD3-4E66-928F-38A5587CFB4D}" destId="{E5EA8211-74A5-4D64-A238-D6A7559D1CD3}" srcOrd="0" destOrd="0" parTransId="{8831E767-D5EE-436A-847B-BD0FA05442A0}" sibTransId="{5F588924-9858-4E89-8F55-9CF7EFE1E171}"/>
    <dgm:cxn modelId="{EBB02660-61A9-4EF9-B79A-7EF2DB90E053}" srcId="{CFC4F864-56C9-4540-A438-0DFB01F1D342}" destId="{9BF1ACB3-6980-4D20-B225-483DB4CE71CC}" srcOrd="3" destOrd="0" parTransId="{E23A1126-C4F8-4DF2-A148-B988F2370445}" sibTransId="{94AF0B8C-59F8-4165-8D2D-50D76230FC2A}"/>
    <dgm:cxn modelId="{C8A43193-4B9F-42FC-8D3F-A7E1C75E6772}" type="presOf" srcId="{9323F7E1-35F2-4457-ADC5-E3A9F7FDCC18}" destId="{3C831751-E559-4415-A05D-9103E1FB1103}" srcOrd="0" destOrd="1" presId="urn:microsoft.com/office/officeart/2005/8/layout/default"/>
    <dgm:cxn modelId="{948A9E8D-4831-42DE-BCB9-259E3DD6CC02}" type="presOf" srcId="{E5EA8211-74A5-4D64-A238-D6A7559D1CD3}" destId="{C6D55EA7-F401-41D1-81F5-39C5175F04F3}" srcOrd="0" destOrd="1" presId="urn:microsoft.com/office/officeart/2005/8/layout/default"/>
    <dgm:cxn modelId="{F8366DC1-26BB-44F5-BE85-23B97A090BA5}" type="presOf" srcId="{9BF1ACB3-6980-4D20-B225-483DB4CE71CC}" destId="{FC954EC5-60AF-47BD-8E10-DB7307BB6A09}" srcOrd="0" destOrd="0" presId="urn:microsoft.com/office/officeart/2005/8/layout/default"/>
    <dgm:cxn modelId="{521D55A6-2522-4A69-920B-7285E52B423A}" srcId="{9BF1ACB3-6980-4D20-B225-483DB4CE71CC}" destId="{0188D368-6E67-4EE7-B554-4080711D957E}" srcOrd="0" destOrd="0" parTransId="{F5375FEC-5472-4237-BF1C-B8E266469BEF}" sibTransId="{2BA7B1CC-64A9-4526-9D6C-D7BC090F20D1}"/>
    <dgm:cxn modelId="{955FC694-B68B-4D43-B8F1-C8D0CEFE7209}" type="presOf" srcId="{0188D368-6E67-4EE7-B554-4080711D957E}" destId="{FC954EC5-60AF-47BD-8E10-DB7307BB6A09}" srcOrd="0" destOrd="1" presId="urn:microsoft.com/office/officeart/2005/8/layout/default"/>
    <dgm:cxn modelId="{C784EF60-3E48-43DF-B91E-717C0E6988BC}" type="presOf" srcId="{47419703-5BC0-4C33-80F7-48281E99C119}" destId="{3C831751-E559-4415-A05D-9103E1FB1103}" srcOrd="0" destOrd="0" presId="urn:microsoft.com/office/officeart/2005/8/layout/default"/>
    <dgm:cxn modelId="{6C7BB8C5-0CA3-4131-92E8-9CD7E2E534F5}" srcId="{BE29BE59-FFD3-4E66-928F-38A5587CFB4D}" destId="{3BE63A41-3886-437E-89CA-20C31AE64138}" srcOrd="1" destOrd="0" parTransId="{0132AAC3-A9C3-4289-A501-5FD9E49B1811}" sibTransId="{999D9FC4-4E69-488C-89C8-B466CAC75F2C}"/>
    <dgm:cxn modelId="{BF7E4C78-6F9E-476C-96B6-6E7BBDE4F636}" srcId="{CFC4F864-56C9-4540-A438-0DFB01F1D342}" destId="{BE29BE59-FFD3-4E66-928F-38A5587CFB4D}" srcOrd="1" destOrd="0" parTransId="{A9C1B17F-F33F-4AD1-8BF3-C7F00C78061E}" sibTransId="{E45297DF-363D-452A-914B-4CABA1F5E206}"/>
    <dgm:cxn modelId="{A467290D-F154-4F1F-ABAE-D3202FFE05C0}" srcId="{CFC4F864-56C9-4540-A438-0DFB01F1D342}" destId="{AF608A3F-F009-4303-99B1-0090E987721E}" srcOrd="0" destOrd="0" parTransId="{95CF1349-6579-444A-8095-44D9836BC1E6}" sibTransId="{71337308-ACDB-4772-B3DE-CCFA14EA2EE9}"/>
    <dgm:cxn modelId="{C65DA133-FDC1-4AD8-BB4A-F47A0C5EC98C}" type="presOf" srcId="{11D0A6A6-3B1F-410B-BD30-D1902FC42489}" destId="{C3B60F02-BD4C-4BF1-812B-7D08ABBF4B50}" srcOrd="0" destOrd="1" presId="urn:microsoft.com/office/officeart/2005/8/layout/default"/>
    <dgm:cxn modelId="{07BD5D9B-765E-47F0-9708-5F7F1C39ACA4}" type="presOf" srcId="{AF608A3F-F009-4303-99B1-0090E987721E}" destId="{C3B60F02-BD4C-4BF1-812B-7D08ABBF4B50}" srcOrd="0" destOrd="0" presId="urn:microsoft.com/office/officeart/2005/8/layout/default"/>
    <dgm:cxn modelId="{FAD03432-7661-4719-8ECA-956936BE7146}" srcId="{CFC4F864-56C9-4540-A438-0DFB01F1D342}" destId="{47419703-5BC0-4C33-80F7-48281E99C119}" srcOrd="2" destOrd="0" parTransId="{7E1E4AFA-265A-4566-961E-EDDA0226131F}" sibTransId="{3EE7CFC6-BEF8-43CE-8028-5E184751F493}"/>
    <dgm:cxn modelId="{23DEF274-40D6-49A6-8AB7-41E10A4F0C82}" srcId="{47419703-5BC0-4C33-80F7-48281E99C119}" destId="{9323F7E1-35F2-4457-ADC5-E3A9F7FDCC18}" srcOrd="0" destOrd="0" parTransId="{02EE9E05-4B47-40E8-B74D-483C3691B29B}" sibTransId="{B7B9A5AA-E76E-4D66-8901-865A3C170007}"/>
    <dgm:cxn modelId="{63663456-8F84-4631-A517-6BEC6ED96144}" type="presOf" srcId="{CFC4F864-56C9-4540-A438-0DFB01F1D342}" destId="{70E41CAD-705C-468D-81CC-C360D140659F}" srcOrd="0" destOrd="0" presId="urn:microsoft.com/office/officeart/2005/8/layout/default"/>
    <dgm:cxn modelId="{FF78E7F8-2291-4C81-8645-BAA9C4022ED5}" type="presOf" srcId="{BE29BE59-FFD3-4E66-928F-38A5587CFB4D}" destId="{C6D55EA7-F401-41D1-81F5-39C5175F04F3}" srcOrd="0" destOrd="0" presId="urn:microsoft.com/office/officeart/2005/8/layout/default"/>
    <dgm:cxn modelId="{6E0DBCFB-CC16-44F4-AD87-23F56F3DEE61}" type="presOf" srcId="{3BE63A41-3886-437E-89CA-20C31AE64138}" destId="{C6D55EA7-F401-41D1-81F5-39C5175F04F3}" srcOrd="0" destOrd="2" presId="urn:microsoft.com/office/officeart/2005/8/layout/default"/>
    <dgm:cxn modelId="{DE7E1BA3-25A3-4032-BC5F-19F25D71520B}" srcId="{AF608A3F-F009-4303-99B1-0090E987721E}" destId="{11D0A6A6-3B1F-410B-BD30-D1902FC42489}" srcOrd="0" destOrd="0" parTransId="{C36CDC65-BFAD-42F4-827B-94B1FC740FD1}" sibTransId="{82019C82-BE85-4181-AFCB-F2E746C66A68}"/>
    <dgm:cxn modelId="{93535118-309B-48BE-9F4E-DCBC262E87BA}" type="presParOf" srcId="{70E41CAD-705C-468D-81CC-C360D140659F}" destId="{C3B60F02-BD4C-4BF1-812B-7D08ABBF4B50}" srcOrd="0" destOrd="0" presId="urn:microsoft.com/office/officeart/2005/8/layout/default"/>
    <dgm:cxn modelId="{5E712F6B-8889-48C0-BF45-1668298DB0E2}" type="presParOf" srcId="{70E41CAD-705C-468D-81CC-C360D140659F}" destId="{47B193BB-08AA-4478-A060-5A44640934B9}" srcOrd="1" destOrd="0" presId="urn:microsoft.com/office/officeart/2005/8/layout/default"/>
    <dgm:cxn modelId="{39D373A5-5BF0-4D9C-9201-9564BD7B3006}" type="presParOf" srcId="{70E41CAD-705C-468D-81CC-C360D140659F}" destId="{C6D55EA7-F401-41D1-81F5-39C5175F04F3}" srcOrd="2" destOrd="0" presId="urn:microsoft.com/office/officeart/2005/8/layout/default"/>
    <dgm:cxn modelId="{1C080DFE-D2B5-4761-A984-0E73529FB104}" type="presParOf" srcId="{70E41CAD-705C-468D-81CC-C360D140659F}" destId="{106A8777-2A5A-4BAD-BABD-51BE83105189}" srcOrd="3" destOrd="0" presId="urn:microsoft.com/office/officeart/2005/8/layout/default"/>
    <dgm:cxn modelId="{EA3274B0-405E-450C-9842-97CC8A3BBC5E}" type="presParOf" srcId="{70E41CAD-705C-468D-81CC-C360D140659F}" destId="{3C831751-E559-4415-A05D-9103E1FB1103}" srcOrd="4" destOrd="0" presId="urn:microsoft.com/office/officeart/2005/8/layout/default"/>
    <dgm:cxn modelId="{21409DEA-ACEE-4782-B648-D741C1F6D48F}" type="presParOf" srcId="{70E41CAD-705C-468D-81CC-C360D140659F}" destId="{A09C3329-19CF-4EEA-BB56-8A7A93B9DD82}" srcOrd="5" destOrd="0" presId="urn:microsoft.com/office/officeart/2005/8/layout/default"/>
    <dgm:cxn modelId="{70E9359E-52DD-4734-82C2-FB44D8272B91}" type="presParOf" srcId="{70E41CAD-705C-468D-81CC-C360D140659F}" destId="{FC954EC5-60AF-47BD-8E10-DB7307BB6A0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13F27D-3035-406E-906C-8F55A4A0DD2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78125-45B8-40EA-88F9-8DD7C9DD8C9F}">
      <dgm:prSet/>
      <dgm:spPr/>
      <dgm:t>
        <a:bodyPr/>
        <a:lstStyle/>
        <a:p>
          <a:r>
            <a:rPr lang="en-US" dirty="0" smtClean="0"/>
            <a:t>1845-48</a:t>
          </a:r>
          <a:endParaRPr lang="en-US" dirty="0"/>
        </a:p>
      </dgm:t>
    </dgm:pt>
    <dgm:pt modelId="{78569CDA-F3F4-462D-A5A7-4B912EA0F3DB}" type="parTrans" cxnId="{1CFA09FD-CC39-48A7-B701-9195841ADD14}">
      <dgm:prSet/>
      <dgm:spPr/>
      <dgm:t>
        <a:bodyPr/>
        <a:lstStyle/>
        <a:p>
          <a:endParaRPr lang="en-US"/>
        </a:p>
      </dgm:t>
    </dgm:pt>
    <dgm:pt modelId="{EAE23094-3769-4010-9281-64AA9C2597E7}" type="sibTrans" cxnId="{1CFA09FD-CC39-48A7-B701-9195841ADD14}">
      <dgm:prSet/>
      <dgm:spPr/>
      <dgm:t>
        <a:bodyPr/>
        <a:lstStyle/>
        <a:p>
          <a:endParaRPr lang="en-US"/>
        </a:p>
      </dgm:t>
    </dgm:pt>
    <dgm:pt modelId="{E45E30F2-6395-4ECD-A645-E408A8BA9551}">
      <dgm:prSet/>
      <dgm:spPr/>
      <dgm:t>
        <a:bodyPr/>
        <a:lstStyle/>
        <a:p>
          <a:r>
            <a:rPr lang="en-US" smtClean="0"/>
            <a:t>Mexican–American War</a:t>
          </a:r>
          <a:endParaRPr lang="en-US"/>
        </a:p>
      </dgm:t>
    </dgm:pt>
    <dgm:pt modelId="{AAD9474C-A30C-4806-9B77-12916E1D58AA}" type="parTrans" cxnId="{4285BBE8-2A51-40A8-8652-3DBDDC47299A}">
      <dgm:prSet/>
      <dgm:spPr/>
      <dgm:t>
        <a:bodyPr/>
        <a:lstStyle/>
        <a:p>
          <a:endParaRPr lang="en-US"/>
        </a:p>
      </dgm:t>
    </dgm:pt>
    <dgm:pt modelId="{FAE3A74E-789C-481B-84FB-3883669A55EC}" type="sibTrans" cxnId="{4285BBE8-2A51-40A8-8652-3DBDDC47299A}">
      <dgm:prSet/>
      <dgm:spPr/>
      <dgm:t>
        <a:bodyPr/>
        <a:lstStyle/>
        <a:p>
          <a:endParaRPr lang="en-US"/>
        </a:p>
      </dgm:t>
    </dgm:pt>
    <dgm:pt modelId="{2872E9B2-1CE2-4888-A5EB-50042538712A}">
      <dgm:prSet/>
      <dgm:spPr/>
      <dgm:t>
        <a:bodyPr/>
        <a:lstStyle/>
        <a:p>
          <a:r>
            <a:rPr lang="en-US" smtClean="0"/>
            <a:t>1856–1859</a:t>
          </a:r>
          <a:endParaRPr lang="en-US"/>
        </a:p>
      </dgm:t>
    </dgm:pt>
    <dgm:pt modelId="{82850779-2D0C-4EB6-80DD-1284E684248B}" type="parTrans" cxnId="{0526BA80-4C00-45D6-8349-097754E90E73}">
      <dgm:prSet/>
      <dgm:spPr/>
      <dgm:t>
        <a:bodyPr/>
        <a:lstStyle/>
        <a:p>
          <a:endParaRPr lang="en-US"/>
        </a:p>
      </dgm:t>
    </dgm:pt>
    <dgm:pt modelId="{E5AB5112-178D-4B99-AA98-0D37F728D51E}" type="sibTrans" cxnId="{0526BA80-4C00-45D6-8349-097754E90E73}">
      <dgm:prSet/>
      <dgm:spPr/>
      <dgm:t>
        <a:bodyPr/>
        <a:lstStyle/>
        <a:p>
          <a:endParaRPr lang="en-US"/>
        </a:p>
      </dgm:t>
    </dgm:pt>
    <dgm:pt modelId="{165CCB26-3371-421D-9D73-DEC3F31BE10A}">
      <dgm:prSet/>
      <dgm:spPr/>
      <dgm:t>
        <a:bodyPr/>
        <a:lstStyle/>
        <a:p>
          <a:r>
            <a:rPr lang="en-US" smtClean="0"/>
            <a:t>Second Opium War</a:t>
          </a:r>
          <a:endParaRPr lang="en-US"/>
        </a:p>
      </dgm:t>
    </dgm:pt>
    <dgm:pt modelId="{9320CE7C-5607-4C61-82AA-4782691540C7}" type="parTrans" cxnId="{9C342D37-0784-4C91-B1F5-CB06EDA25F6F}">
      <dgm:prSet/>
      <dgm:spPr/>
      <dgm:t>
        <a:bodyPr/>
        <a:lstStyle/>
        <a:p>
          <a:endParaRPr lang="en-US"/>
        </a:p>
      </dgm:t>
    </dgm:pt>
    <dgm:pt modelId="{30D40EBD-9199-43CF-A026-C31539B92DB1}" type="sibTrans" cxnId="{9C342D37-0784-4C91-B1F5-CB06EDA25F6F}">
      <dgm:prSet/>
      <dgm:spPr/>
      <dgm:t>
        <a:bodyPr/>
        <a:lstStyle/>
        <a:p>
          <a:endParaRPr lang="en-US"/>
        </a:p>
      </dgm:t>
    </dgm:pt>
    <dgm:pt modelId="{ECD7139F-B925-4ECE-9AC1-28603B08A2E2}">
      <dgm:prSet/>
      <dgm:spPr/>
      <dgm:t>
        <a:bodyPr/>
        <a:lstStyle/>
        <a:p>
          <a:r>
            <a:rPr lang="en-US" smtClean="0"/>
            <a:t>1861-65</a:t>
          </a:r>
          <a:endParaRPr lang="en-US"/>
        </a:p>
      </dgm:t>
    </dgm:pt>
    <dgm:pt modelId="{C87AC8DF-C1E8-408F-BFF7-02B3DDCF82D6}" type="parTrans" cxnId="{B56CE6C5-4000-4283-B616-8CE16B2AC6A4}">
      <dgm:prSet/>
      <dgm:spPr/>
      <dgm:t>
        <a:bodyPr/>
        <a:lstStyle/>
        <a:p>
          <a:endParaRPr lang="en-US"/>
        </a:p>
      </dgm:t>
    </dgm:pt>
    <dgm:pt modelId="{5CCAC935-630B-4373-B679-CB4B5069ED17}" type="sibTrans" cxnId="{B56CE6C5-4000-4283-B616-8CE16B2AC6A4}">
      <dgm:prSet/>
      <dgm:spPr/>
      <dgm:t>
        <a:bodyPr/>
        <a:lstStyle/>
        <a:p>
          <a:endParaRPr lang="en-US"/>
        </a:p>
      </dgm:t>
    </dgm:pt>
    <dgm:pt modelId="{F23A3D63-C3A0-433E-94AD-005D35F3485C}">
      <dgm:prSet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mtClean="0"/>
            <a:t>Civil War</a:t>
          </a:r>
          <a:endParaRPr lang="en-US"/>
        </a:p>
      </dgm:t>
    </dgm:pt>
    <dgm:pt modelId="{169DDBF7-88FC-4D34-8704-CE43994C0158}" type="parTrans" cxnId="{FB06280F-0829-4DAA-8D4A-E8E493CEB783}">
      <dgm:prSet/>
      <dgm:spPr/>
      <dgm:t>
        <a:bodyPr/>
        <a:lstStyle/>
        <a:p>
          <a:endParaRPr lang="en-US"/>
        </a:p>
      </dgm:t>
    </dgm:pt>
    <dgm:pt modelId="{F699C55E-D25A-4C5D-ACCD-3B0A4942902E}" type="sibTrans" cxnId="{FB06280F-0829-4DAA-8D4A-E8E493CEB783}">
      <dgm:prSet/>
      <dgm:spPr/>
      <dgm:t>
        <a:bodyPr/>
        <a:lstStyle/>
        <a:p>
          <a:endParaRPr lang="en-US"/>
        </a:p>
      </dgm:t>
    </dgm:pt>
    <dgm:pt modelId="{7B971CE2-9EA5-4150-9DF2-B03FBAB05588}">
      <dgm:prSet/>
      <dgm:spPr/>
      <dgm:t>
        <a:bodyPr/>
        <a:lstStyle/>
        <a:p>
          <a:r>
            <a:rPr lang="en-US" smtClean="0"/>
            <a:t>1898</a:t>
          </a:r>
          <a:endParaRPr lang="en-US"/>
        </a:p>
      </dgm:t>
    </dgm:pt>
    <dgm:pt modelId="{10B6C098-1D57-4E22-B85F-D7BBB200C8DC}" type="parTrans" cxnId="{4C9C0DE5-D3C7-4513-9210-F7214AFD3380}">
      <dgm:prSet/>
      <dgm:spPr/>
      <dgm:t>
        <a:bodyPr/>
        <a:lstStyle/>
        <a:p>
          <a:endParaRPr lang="en-US"/>
        </a:p>
      </dgm:t>
    </dgm:pt>
    <dgm:pt modelId="{1F351564-0CBA-41EE-A8F8-725AD7574048}" type="sibTrans" cxnId="{4C9C0DE5-D3C7-4513-9210-F7214AFD3380}">
      <dgm:prSet/>
      <dgm:spPr/>
      <dgm:t>
        <a:bodyPr/>
        <a:lstStyle/>
        <a:p>
          <a:endParaRPr lang="en-US"/>
        </a:p>
      </dgm:t>
    </dgm:pt>
    <dgm:pt modelId="{C16F1A95-A08F-4AE9-906A-BDD679819E22}">
      <dgm:prSet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smtClean="0"/>
            <a:t>Spanish American War</a:t>
          </a:r>
          <a:endParaRPr lang="en-US" dirty="0"/>
        </a:p>
      </dgm:t>
    </dgm:pt>
    <dgm:pt modelId="{90DFF22A-723A-493C-AF64-08E707DE1C06}" type="parTrans" cxnId="{FB49B0E8-649D-40FD-A2D1-FB12091AAB17}">
      <dgm:prSet/>
      <dgm:spPr/>
      <dgm:t>
        <a:bodyPr/>
        <a:lstStyle/>
        <a:p>
          <a:endParaRPr lang="en-US"/>
        </a:p>
      </dgm:t>
    </dgm:pt>
    <dgm:pt modelId="{81834DF0-1541-4EE4-972D-A184CA9A7406}" type="sibTrans" cxnId="{FB49B0E8-649D-40FD-A2D1-FB12091AAB17}">
      <dgm:prSet/>
      <dgm:spPr/>
      <dgm:t>
        <a:bodyPr/>
        <a:lstStyle/>
        <a:p>
          <a:endParaRPr lang="en-US"/>
        </a:p>
      </dgm:t>
    </dgm:pt>
    <dgm:pt modelId="{E8372663-7CE2-4A35-BA39-DE8B754529BB}">
      <dgm:prSet/>
      <dgm:spPr/>
      <dgm:t>
        <a:bodyPr/>
        <a:lstStyle/>
        <a:p>
          <a:r>
            <a:rPr lang="en-US" smtClean="0"/>
            <a:t>1899–1901</a:t>
          </a:r>
          <a:endParaRPr lang="en-US"/>
        </a:p>
      </dgm:t>
    </dgm:pt>
    <dgm:pt modelId="{4DC02985-180B-4CBF-BDDE-35A8B6EB0F4B}" type="parTrans" cxnId="{8A02287C-7342-4807-B8E2-A43547BD03F1}">
      <dgm:prSet/>
      <dgm:spPr/>
      <dgm:t>
        <a:bodyPr/>
        <a:lstStyle/>
        <a:p>
          <a:endParaRPr lang="en-US"/>
        </a:p>
      </dgm:t>
    </dgm:pt>
    <dgm:pt modelId="{50707739-30B4-457D-8669-E73AC4F038BA}" type="sibTrans" cxnId="{8A02287C-7342-4807-B8E2-A43547BD03F1}">
      <dgm:prSet/>
      <dgm:spPr/>
      <dgm:t>
        <a:bodyPr/>
        <a:lstStyle/>
        <a:p>
          <a:endParaRPr lang="en-US"/>
        </a:p>
      </dgm:t>
    </dgm:pt>
    <dgm:pt modelId="{35C45CDA-851C-4DC0-A0AF-65EA52A2CE3F}">
      <dgm:prSet/>
      <dgm:spPr/>
      <dgm:t>
        <a:bodyPr/>
        <a:lstStyle/>
        <a:p>
          <a:r>
            <a:rPr lang="en-US" smtClean="0"/>
            <a:t>Boxer Rebellion (China)</a:t>
          </a:r>
          <a:endParaRPr lang="en-US"/>
        </a:p>
      </dgm:t>
    </dgm:pt>
    <dgm:pt modelId="{78BDD91E-7760-4195-A936-B3005E677F7A}" type="parTrans" cxnId="{B97ECF7E-800B-49D3-8A76-8388D87825BC}">
      <dgm:prSet/>
      <dgm:spPr/>
      <dgm:t>
        <a:bodyPr/>
        <a:lstStyle/>
        <a:p>
          <a:endParaRPr lang="en-US"/>
        </a:p>
      </dgm:t>
    </dgm:pt>
    <dgm:pt modelId="{89EDB516-7D27-429A-AEAA-92DC4F1AB982}" type="sibTrans" cxnId="{B97ECF7E-800B-49D3-8A76-8388D87825BC}">
      <dgm:prSet/>
      <dgm:spPr/>
      <dgm:t>
        <a:bodyPr/>
        <a:lstStyle/>
        <a:p>
          <a:endParaRPr lang="en-US"/>
        </a:p>
      </dgm:t>
    </dgm:pt>
    <dgm:pt modelId="{CB497F72-DDC3-4303-9343-35660D38073B}">
      <dgm:prSet/>
      <dgm:spPr/>
      <dgm:t>
        <a:bodyPr/>
        <a:lstStyle/>
        <a:p>
          <a:r>
            <a:rPr lang="en-US" smtClean="0"/>
            <a:t>1917–1918</a:t>
          </a:r>
          <a:endParaRPr lang="en-US"/>
        </a:p>
      </dgm:t>
    </dgm:pt>
    <dgm:pt modelId="{01D43ED8-4DCE-4CBE-8A07-AFA928B531CD}" type="parTrans" cxnId="{90740965-F5C6-46C3-A403-2DA2B9772CA8}">
      <dgm:prSet/>
      <dgm:spPr/>
      <dgm:t>
        <a:bodyPr/>
        <a:lstStyle/>
        <a:p>
          <a:endParaRPr lang="en-US"/>
        </a:p>
      </dgm:t>
    </dgm:pt>
    <dgm:pt modelId="{75640D76-1CB2-40B1-9758-4BCF5D8881B9}" type="sibTrans" cxnId="{90740965-F5C6-46C3-A403-2DA2B9772CA8}">
      <dgm:prSet/>
      <dgm:spPr/>
      <dgm:t>
        <a:bodyPr/>
        <a:lstStyle/>
        <a:p>
          <a:endParaRPr lang="en-US"/>
        </a:p>
      </dgm:t>
    </dgm:pt>
    <dgm:pt modelId="{AA06360B-B6BC-4F59-8862-532D46349B57}">
      <dgm:prSet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mtClean="0"/>
            <a:t>WW1</a:t>
          </a:r>
          <a:endParaRPr lang="en-US"/>
        </a:p>
      </dgm:t>
    </dgm:pt>
    <dgm:pt modelId="{FCAC36DE-E68A-4656-B91B-D173A255F754}" type="parTrans" cxnId="{498B3DFE-56F7-431C-9BE0-D8CC55CB99DD}">
      <dgm:prSet/>
      <dgm:spPr/>
      <dgm:t>
        <a:bodyPr/>
        <a:lstStyle/>
        <a:p>
          <a:endParaRPr lang="en-US"/>
        </a:p>
      </dgm:t>
    </dgm:pt>
    <dgm:pt modelId="{119B5B9F-C940-4C56-8117-1EA765CB1E41}" type="sibTrans" cxnId="{498B3DFE-56F7-431C-9BE0-D8CC55CB99DD}">
      <dgm:prSet/>
      <dgm:spPr/>
      <dgm:t>
        <a:bodyPr/>
        <a:lstStyle/>
        <a:p>
          <a:endParaRPr lang="en-US"/>
        </a:p>
      </dgm:t>
    </dgm:pt>
    <dgm:pt modelId="{CBA0D752-8571-40C7-B3E8-027CD29FC90C}">
      <dgm:prSet/>
      <dgm:spPr/>
      <dgm:t>
        <a:bodyPr/>
        <a:lstStyle/>
        <a:p>
          <a:r>
            <a:rPr lang="en-US" smtClean="0"/>
            <a:t>1918–1920</a:t>
          </a:r>
          <a:endParaRPr lang="en-US"/>
        </a:p>
      </dgm:t>
    </dgm:pt>
    <dgm:pt modelId="{CED6B92E-36FE-4D03-ADD1-3E3F2982CB63}" type="parTrans" cxnId="{2A446C8B-CE8B-4CE5-9116-9D78B1F4407F}">
      <dgm:prSet/>
      <dgm:spPr/>
      <dgm:t>
        <a:bodyPr/>
        <a:lstStyle/>
        <a:p>
          <a:endParaRPr lang="en-US"/>
        </a:p>
      </dgm:t>
    </dgm:pt>
    <dgm:pt modelId="{74C0F860-CF44-4AD0-AC22-A1A17960EB10}" type="sibTrans" cxnId="{2A446C8B-CE8B-4CE5-9116-9D78B1F4407F}">
      <dgm:prSet/>
      <dgm:spPr/>
      <dgm:t>
        <a:bodyPr/>
        <a:lstStyle/>
        <a:p>
          <a:endParaRPr lang="en-US"/>
        </a:p>
      </dgm:t>
    </dgm:pt>
    <dgm:pt modelId="{B3C9E897-48AD-4DFC-9FD1-4637A50F915D}">
      <dgm:prSet/>
      <dgm:spPr/>
      <dgm:t>
        <a:bodyPr/>
        <a:lstStyle/>
        <a:p>
          <a:r>
            <a:rPr lang="en-US" dirty="0" smtClean="0"/>
            <a:t>Russian Civil War</a:t>
          </a:r>
          <a:endParaRPr lang="en-US" dirty="0"/>
        </a:p>
      </dgm:t>
    </dgm:pt>
    <dgm:pt modelId="{264B25FB-8E21-4865-BBD0-01CFC41CE714}" type="parTrans" cxnId="{7026B535-3400-404E-BBD6-E7FB49EF8221}">
      <dgm:prSet/>
      <dgm:spPr/>
      <dgm:t>
        <a:bodyPr/>
        <a:lstStyle/>
        <a:p>
          <a:endParaRPr lang="en-US"/>
        </a:p>
      </dgm:t>
    </dgm:pt>
    <dgm:pt modelId="{045E9D21-7665-415B-97BE-E74D5EE1B70A}" type="sibTrans" cxnId="{7026B535-3400-404E-BBD6-E7FB49EF8221}">
      <dgm:prSet/>
      <dgm:spPr/>
      <dgm:t>
        <a:bodyPr/>
        <a:lstStyle/>
        <a:p>
          <a:endParaRPr lang="en-US"/>
        </a:p>
      </dgm:t>
    </dgm:pt>
    <dgm:pt modelId="{D9E3185C-820B-423A-820D-07A10E3A4666}" type="pres">
      <dgm:prSet presAssocID="{C213F27D-3035-406E-906C-8F55A4A0DD2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33DA383-EFF8-4E5F-8C02-7B4AC0C865E0}" type="pres">
      <dgm:prSet presAssocID="{93F78125-45B8-40EA-88F9-8DD7C9DD8C9F}" presName="linNode" presStyleCnt="0"/>
      <dgm:spPr/>
    </dgm:pt>
    <dgm:pt modelId="{FCF7A3DF-7128-4D22-9AE6-58645AA7C8D8}" type="pres">
      <dgm:prSet presAssocID="{93F78125-45B8-40EA-88F9-8DD7C9DD8C9F}" presName="parent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75962-ABE7-406A-96CF-5947CF8719B6}" type="pres">
      <dgm:prSet presAssocID="{93F78125-45B8-40EA-88F9-8DD7C9DD8C9F}" presName="childShp" presStyleLbl="b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74D586-1E87-4617-8AA6-89FD601420C2}" type="pres">
      <dgm:prSet presAssocID="{EAE23094-3769-4010-9281-64AA9C2597E7}" presName="spacing" presStyleCnt="0"/>
      <dgm:spPr/>
    </dgm:pt>
    <dgm:pt modelId="{317D703B-7EFA-4B95-8BEF-D6A43B178F47}" type="pres">
      <dgm:prSet presAssocID="{2872E9B2-1CE2-4888-A5EB-50042538712A}" presName="linNode" presStyleCnt="0"/>
      <dgm:spPr/>
    </dgm:pt>
    <dgm:pt modelId="{6B376CBA-B65D-48FD-BA35-4B01F9D383EC}" type="pres">
      <dgm:prSet presAssocID="{2872E9B2-1CE2-4888-A5EB-50042538712A}" presName="parent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DCDDF-8D71-4A1A-AC19-667C779E25E6}" type="pres">
      <dgm:prSet presAssocID="{2872E9B2-1CE2-4888-A5EB-50042538712A}" presName="childShp" presStyleLbl="bg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734301-11EB-4931-8212-D695E287EF04}" type="pres">
      <dgm:prSet presAssocID="{E5AB5112-178D-4B99-AA98-0D37F728D51E}" presName="spacing" presStyleCnt="0"/>
      <dgm:spPr/>
    </dgm:pt>
    <dgm:pt modelId="{BF3E7842-49EB-4EDF-AE83-12C1E1DB5ED4}" type="pres">
      <dgm:prSet presAssocID="{ECD7139F-B925-4ECE-9AC1-28603B08A2E2}" presName="linNode" presStyleCnt="0"/>
      <dgm:spPr/>
    </dgm:pt>
    <dgm:pt modelId="{D68F3F35-5331-410B-9382-9DFAD3A5474D}" type="pres">
      <dgm:prSet presAssocID="{ECD7139F-B925-4ECE-9AC1-28603B08A2E2}" presName="parent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EA0B3-E53F-4461-963F-FC3B8C1A3B45}" type="pres">
      <dgm:prSet presAssocID="{ECD7139F-B925-4ECE-9AC1-28603B08A2E2}" presName="childShp" presStyleLbl="b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ABC6CC-F1E4-47EE-9A3D-963DC8C39CFD}" type="pres">
      <dgm:prSet presAssocID="{5CCAC935-630B-4373-B679-CB4B5069ED17}" presName="spacing" presStyleCnt="0"/>
      <dgm:spPr/>
    </dgm:pt>
    <dgm:pt modelId="{FAE9727C-98DE-4DDF-A329-54FC0C3F5210}" type="pres">
      <dgm:prSet presAssocID="{7B971CE2-9EA5-4150-9DF2-B03FBAB05588}" presName="linNode" presStyleCnt="0"/>
      <dgm:spPr/>
    </dgm:pt>
    <dgm:pt modelId="{2ABF00F1-8D93-41CA-9730-C022D35B2CB2}" type="pres">
      <dgm:prSet presAssocID="{7B971CE2-9EA5-4150-9DF2-B03FBAB05588}" presName="parent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BB9CC7-A67F-4A41-A603-47DD3B3BEC61}" type="pres">
      <dgm:prSet presAssocID="{7B971CE2-9EA5-4150-9DF2-B03FBAB05588}" presName="childShp" presStyleLbl="bg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70A92-B125-4663-ADEF-37FCEDCD0B5E}" type="pres">
      <dgm:prSet presAssocID="{1F351564-0CBA-41EE-A8F8-725AD7574048}" presName="spacing" presStyleCnt="0"/>
      <dgm:spPr/>
    </dgm:pt>
    <dgm:pt modelId="{1FBBE2D7-010A-45FE-86FB-4B97D3738BB3}" type="pres">
      <dgm:prSet presAssocID="{E8372663-7CE2-4A35-BA39-DE8B754529BB}" presName="linNode" presStyleCnt="0"/>
      <dgm:spPr/>
    </dgm:pt>
    <dgm:pt modelId="{2BC13519-15DE-4E1C-B124-B501091D73DD}" type="pres">
      <dgm:prSet presAssocID="{E8372663-7CE2-4A35-BA39-DE8B754529BB}" presName="parent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09E01C-C11E-46D6-B8B9-56BDD9793CC1}" type="pres">
      <dgm:prSet presAssocID="{E8372663-7CE2-4A35-BA39-DE8B754529BB}" presName="childShp" presStyleLbl="b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72405-DAEB-4C95-B879-D80D3DB554CC}" type="pres">
      <dgm:prSet presAssocID="{50707739-30B4-457D-8669-E73AC4F038BA}" presName="spacing" presStyleCnt="0"/>
      <dgm:spPr/>
    </dgm:pt>
    <dgm:pt modelId="{27A04F62-6D1C-431C-B158-E3DA5CC35ED2}" type="pres">
      <dgm:prSet presAssocID="{CB497F72-DDC3-4303-9343-35660D38073B}" presName="linNode" presStyleCnt="0"/>
      <dgm:spPr/>
    </dgm:pt>
    <dgm:pt modelId="{B182D323-BD12-40A7-832B-40E71F770B63}" type="pres">
      <dgm:prSet presAssocID="{CB497F72-DDC3-4303-9343-35660D38073B}" presName="parent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8F7D8-1E97-4E17-9F83-71ABCC6695B8}" type="pres">
      <dgm:prSet presAssocID="{CB497F72-DDC3-4303-9343-35660D38073B}" presName="childShp" presStyleLbl="b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C8B94F-3DCA-45F2-A5F4-AE83AB8F7754}" type="pres">
      <dgm:prSet presAssocID="{75640D76-1CB2-40B1-9758-4BCF5D8881B9}" presName="spacing" presStyleCnt="0"/>
      <dgm:spPr/>
    </dgm:pt>
    <dgm:pt modelId="{E154408E-22B5-492B-BB5F-BE270DC39A5A}" type="pres">
      <dgm:prSet presAssocID="{CBA0D752-8571-40C7-B3E8-027CD29FC90C}" presName="linNode" presStyleCnt="0"/>
      <dgm:spPr/>
    </dgm:pt>
    <dgm:pt modelId="{30531B74-085C-4CFF-A4F1-B6AC6E46A307}" type="pres">
      <dgm:prSet presAssocID="{CBA0D752-8571-40C7-B3E8-027CD29FC90C}" presName="parent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CE54-4DD8-4027-B15D-1997B7B8875B}" type="pres">
      <dgm:prSet presAssocID="{CBA0D752-8571-40C7-B3E8-027CD29FC90C}" presName="childShp" presStyleLbl="b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8B3DFE-56F7-431C-9BE0-D8CC55CB99DD}" srcId="{CB497F72-DDC3-4303-9343-35660D38073B}" destId="{AA06360B-B6BC-4F59-8862-532D46349B57}" srcOrd="0" destOrd="0" parTransId="{FCAC36DE-E68A-4656-B91B-D173A255F754}" sibTransId="{119B5B9F-C940-4C56-8117-1EA765CB1E41}"/>
    <dgm:cxn modelId="{4285BBE8-2A51-40A8-8652-3DBDDC47299A}" srcId="{93F78125-45B8-40EA-88F9-8DD7C9DD8C9F}" destId="{E45E30F2-6395-4ECD-A645-E408A8BA9551}" srcOrd="0" destOrd="0" parTransId="{AAD9474C-A30C-4806-9B77-12916E1D58AA}" sibTransId="{FAE3A74E-789C-481B-84FB-3883669A55EC}"/>
    <dgm:cxn modelId="{6B6A3DEA-BBDB-4E5D-9A21-E34A9ADB9BC3}" type="presOf" srcId="{B3C9E897-48AD-4DFC-9FD1-4637A50F915D}" destId="{CC16CE54-4DD8-4027-B15D-1997B7B8875B}" srcOrd="0" destOrd="0" presId="urn:microsoft.com/office/officeart/2005/8/layout/vList6"/>
    <dgm:cxn modelId="{0526BA80-4C00-45D6-8349-097754E90E73}" srcId="{C213F27D-3035-406E-906C-8F55A4A0DD2B}" destId="{2872E9B2-1CE2-4888-A5EB-50042538712A}" srcOrd="1" destOrd="0" parTransId="{82850779-2D0C-4EB6-80DD-1284E684248B}" sibTransId="{E5AB5112-178D-4B99-AA98-0D37F728D51E}"/>
    <dgm:cxn modelId="{222E9554-D795-41BB-9460-148819A1F03E}" type="presOf" srcId="{35C45CDA-851C-4DC0-A0AF-65EA52A2CE3F}" destId="{0B09E01C-C11E-46D6-B8B9-56BDD9793CC1}" srcOrd="0" destOrd="0" presId="urn:microsoft.com/office/officeart/2005/8/layout/vList6"/>
    <dgm:cxn modelId="{2DFF9FEF-F570-40A1-8732-2A1F5B42E37B}" type="presOf" srcId="{ECD7139F-B925-4ECE-9AC1-28603B08A2E2}" destId="{D68F3F35-5331-410B-9382-9DFAD3A5474D}" srcOrd="0" destOrd="0" presId="urn:microsoft.com/office/officeart/2005/8/layout/vList6"/>
    <dgm:cxn modelId="{5CDFD768-A0F8-4F50-99D3-6DBE31985CAD}" type="presOf" srcId="{E45E30F2-6395-4ECD-A645-E408A8BA9551}" destId="{D2875962-ABE7-406A-96CF-5947CF8719B6}" srcOrd="0" destOrd="0" presId="urn:microsoft.com/office/officeart/2005/8/layout/vList6"/>
    <dgm:cxn modelId="{33C09D20-05A9-49D7-8D63-DA9BD4740386}" type="presOf" srcId="{E8372663-7CE2-4A35-BA39-DE8B754529BB}" destId="{2BC13519-15DE-4E1C-B124-B501091D73DD}" srcOrd="0" destOrd="0" presId="urn:microsoft.com/office/officeart/2005/8/layout/vList6"/>
    <dgm:cxn modelId="{A8E028AD-6FDA-477B-8F7B-DBE2120724DB}" type="presOf" srcId="{165CCB26-3371-421D-9D73-DEC3F31BE10A}" destId="{98FDCDDF-8D71-4A1A-AC19-667C779E25E6}" srcOrd="0" destOrd="0" presId="urn:microsoft.com/office/officeart/2005/8/layout/vList6"/>
    <dgm:cxn modelId="{90740965-F5C6-46C3-A403-2DA2B9772CA8}" srcId="{C213F27D-3035-406E-906C-8F55A4A0DD2B}" destId="{CB497F72-DDC3-4303-9343-35660D38073B}" srcOrd="5" destOrd="0" parTransId="{01D43ED8-4DCE-4CBE-8A07-AFA928B531CD}" sibTransId="{75640D76-1CB2-40B1-9758-4BCF5D8881B9}"/>
    <dgm:cxn modelId="{1CFA09FD-CC39-48A7-B701-9195841ADD14}" srcId="{C213F27D-3035-406E-906C-8F55A4A0DD2B}" destId="{93F78125-45B8-40EA-88F9-8DD7C9DD8C9F}" srcOrd="0" destOrd="0" parTransId="{78569CDA-F3F4-462D-A5A7-4B912EA0F3DB}" sibTransId="{EAE23094-3769-4010-9281-64AA9C2597E7}"/>
    <dgm:cxn modelId="{7026B535-3400-404E-BBD6-E7FB49EF8221}" srcId="{CBA0D752-8571-40C7-B3E8-027CD29FC90C}" destId="{B3C9E897-48AD-4DFC-9FD1-4637A50F915D}" srcOrd="0" destOrd="0" parTransId="{264B25FB-8E21-4865-BBD0-01CFC41CE714}" sibTransId="{045E9D21-7665-415B-97BE-E74D5EE1B70A}"/>
    <dgm:cxn modelId="{B56CE6C5-4000-4283-B616-8CE16B2AC6A4}" srcId="{C213F27D-3035-406E-906C-8F55A4A0DD2B}" destId="{ECD7139F-B925-4ECE-9AC1-28603B08A2E2}" srcOrd="2" destOrd="0" parTransId="{C87AC8DF-C1E8-408F-BFF7-02B3DDCF82D6}" sibTransId="{5CCAC935-630B-4373-B679-CB4B5069ED17}"/>
    <dgm:cxn modelId="{2A446C8B-CE8B-4CE5-9116-9D78B1F4407F}" srcId="{C213F27D-3035-406E-906C-8F55A4A0DD2B}" destId="{CBA0D752-8571-40C7-B3E8-027CD29FC90C}" srcOrd="6" destOrd="0" parTransId="{CED6B92E-36FE-4D03-ADD1-3E3F2982CB63}" sibTransId="{74C0F860-CF44-4AD0-AC22-A1A17960EB10}"/>
    <dgm:cxn modelId="{B97ECF7E-800B-49D3-8A76-8388D87825BC}" srcId="{E8372663-7CE2-4A35-BA39-DE8B754529BB}" destId="{35C45CDA-851C-4DC0-A0AF-65EA52A2CE3F}" srcOrd="0" destOrd="0" parTransId="{78BDD91E-7760-4195-A936-B3005E677F7A}" sibTransId="{89EDB516-7D27-429A-AEAA-92DC4F1AB982}"/>
    <dgm:cxn modelId="{3A288FD3-6893-4B96-9B3C-C7FCA6EADCFE}" type="presOf" srcId="{CBA0D752-8571-40C7-B3E8-027CD29FC90C}" destId="{30531B74-085C-4CFF-A4F1-B6AC6E46A307}" srcOrd="0" destOrd="0" presId="urn:microsoft.com/office/officeart/2005/8/layout/vList6"/>
    <dgm:cxn modelId="{9C342D37-0784-4C91-B1F5-CB06EDA25F6F}" srcId="{2872E9B2-1CE2-4888-A5EB-50042538712A}" destId="{165CCB26-3371-421D-9D73-DEC3F31BE10A}" srcOrd="0" destOrd="0" parTransId="{9320CE7C-5607-4C61-82AA-4782691540C7}" sibTransId="{30D40EBD-9199-43CF-A026-C31539B92DB1}"/>
    <dgm:cxn modelId="{D1ADB6AD-E0A1-4826-AD76-E34BBECFF70C}" type="presOf" srcId="{7B971CE2-9EA5-4150-9DF2-B03FBAB05588}" destId="{2ABF00F1-8D93-41CA-9730-C022D35B2CB2}" srcOrd="0" destOrd="0" presId="urn:microsoft.com/office/officeart/2005/8/layout/vList6"/>
    <dgm:cxn modelId="{FB06280F-0829-4DAA-8D4A-E8E493CEB783}" srcId="{ECD7139F-B925-4ECE-9AC1-28603B08A2E2}" destId="{F23A3D63-C3A0-433E-94AD-005D35F3485C}" srcOrd="0" destOrd="0" parTransId="{169DDBF7-88FC-4D34-8704-CE43994C0158}" sibTransId="{F699C55E-D25A-4C5D-ACCD-3B0A4942902E}"/>
    <dgm:cxn modelId="{4C9C0DE5-D3C7-4513-9210-F7214AFD3380}" srcId="{C213F27D-3035-406E-906C-8F55A4A0DD2B}" destId="{7B971CE2-9EA5-4150-9DF2-B03FBAB05588}" srcOrd="3" destOrd="0" parTransId="{10B6C098-1D57-4E22-B85F-D7BBB200C8DC}" sibTransId="{1F351564-0CBA-41EE-A8F8-725AD7574048}"/>
    <dgm:cxn modelId="{E90D319D-8FF8-460A-B826-549539E2C07D}" type="presOf" srcId="{2872E9B2-1CE2-4888-A5EB-50042538712A}" destId="{6B376CBA-B65D-48FD-BA35-4B01F9D383EC}" srcOrd="0" destOrd="0" presId="urn:microsoft.com/office/officeart/2005/8/layout/vList6"/>
    <dgm:cxn modelId="{8A02287C-7342-4807-B8E2-A43547BD03F1}" srcId="{C213F27D-3035-406E-906C-8F55A4A0DD2B}" destId="{E8372663-7CE2-4A35-BA39-DE8B754529BB}" srcOrd="4" destOrd="0" parTransId="{4DC02985-180B-4CBF-BDDE-35A8B6EB0F4B}" sibTransId="{50707739-30B4-457D-8669-E73AC4F038BA}"/>
    <dgm:cxn modelId="{971A14A1-3682-4F41-8CEC-245266454CD8}" type="presOf" srcId="{CB497F72-DDC3-4303-9343-35660D38073B}" destId="{B182D323-BD12-40A7-832B-40E71F770B63}" srcOrd="0" destOrd="0" presId="urn:microsoft.com/office/officeart/2005/8/layout/vList6"/>
    <dgm:cxn modelId="{E607A724-59A3-4D05-9207-34CA57B26396}" type="presOf" srcId="{F23A3D63-C3A0-433E-94AD-005D35F3485C}" destId="{EAAEA0B3-E53F-4461-963F-FC3B8C1A3B45}" srcOrd="0" destOrd="0" presId="urn:microsoft.com/office/officeart/2005/8/layout/vList6"/>
    <dgm:cxn modelId="{5B738E2D-4104-48FF-91FD-10A9C3F02D2C}" type="presOf" srcId="{C213F27D-3035-406E-906C-8F55A4A0DD2B}" destId="{D9E3185C-820B-423A-820D-07A10E3A4666}" srcOrd="0" destOrd="0" presId="urn:microsoft.com/office/officeart/2005/8/layout/vList6"/>
    <dgm:cxn modelId="{5246EBFE-28C6-47F9-B4E4-8F0C3F4BF3A7}" type="presOf" srcId="{93F78125-45B8-40EA-88F9-8DD7C9DD8C9F}" destId="{FCF7A3DF-7128-4D22-9AE6-58645AA7C8D8}" srcOrd="0" destOrd="0" presId="urn:microsoft.com/office/officeart/2005/8/layout/vList6"/>
    <dgm:cxn modelId="{92A68815-5924-4FD9-83DF-3D3125D06B35}" type="presOf" srcId="{C16F1A95-A08F-4AE9-906A-BDD679819E22}" destId="{E5BB9CC7-A67F-4A41-A603-47DD3B3BEC61}" srcOrd="0" destOrd="0" presId="urn:microsoft.com/office/officeart/2005/8/layout/vList6"/>
    <dgm:cxn modelId="{B3FED7C5-5A3B-4375-9FB8-F5D510E0B480}" type="presOf" srcId="{AA06360B-B6BC-4F59-8862-532D46349B57}" destId="{FA08F7D8-1E97-4E17-9F83-71ABCC6695B8}" srcOrd="0" destOrd="0" presId="urn:microsoft.com/office/officeart/2005/8/layout/vList6"/>
    <dgm:cxn modelId="{FB49B0E8-649D-40FD-A2D1-FB12091AAB17}" srcId="{7B971CE2-9EA5-4150-9DF2-B03FBAB05588}" destId="{C16F1A95-A08F-4AE9-906A-BDD679819E22}" srcOrd="0" destOrd="0" parTransId="{90DFF22A-723A-493C-AF64-08E707DE1C06}" sibTransId="{81834DF0-1541-4EE4-972D-A184CA9A7406}"/>
    <dgm:cxn modelId="{288B55CC-22F1-4A0B-A9D4-96464657F23B}" type="presParOf" srcId="{D9E3185C-820B-423A-820D-07A10E3A4666}" destId="{433DA383-EFF8-4E5F-8C02-7B4AC0C865E0}" srcOrd="0" destOrd="0" presId="urn:microsoft.com/office/officeart/2005/8/layout/vList6"/>
    <dgm:cxn modelId="{5781F0FA-7F02-4AA3-8912-6E968B2CACDC}" type="presParOf" srcId="{433DA383-EFF8-4E5F-8C02-7B4AC0C865E0}" destId="{FCF7A3DF-7128-4D22-9AE6-58645AA7C8D8}" srcOrd="0" destOrd="0" presId="urn:microsoft.com/office/officeart/2005/8/layout/vList6"/>
    <dgm:cxn modelId="{EAA4F6AC-7737-4645-8897-611A8B4F1A92}" type="presParOf" srcId="{433DA383-EFF8-4E5F-8C02-7B4AC0C865E0}" destId="{D2875962-ABE7-406A-96CF-5947CF8719B6}" srcOrd="1" destOrd="0" presId="urn:microsoft.com/office/officeart/2005/8/layout/vList6"/>
    <dgm:cxn modelId="{A45F167E-BA24-4D2F-9181-1DB29D914004}" type="presParOf" srcId="{D9E3185C-820B-423A-820D-07A10E3A4666}" destId="{E574D586-1E87-4617-8AA6-89FD601420C2}" srcOrd="1" destOrd="0" presId="urn:microsoft.com/office/officeart/2005/8/layout/vList6"/>
    <dgm:cxn modelId="{64B3619C-27ED-46A6-95C5-A65571D1230B}" type="presParOf" srcId="{D9E3185C-820B-423A-820D-07A10E3A4666}" destId="{317D703B-7EFA-4B95-8BEF-D6A43B178F47}" srcOrd="2" destOrd="0" presId="urn:microsoft.com/office/officeart/2005/8/layout/vList6"/>
    <dgm:cxn modelId="{A27B0C2E-C416-45D9-8015-1EFED424CCA0}" type="presParOf" srcId="{317D703B-7EFA-4B95-8BEF-D6A43B178F47}" destId="{6B376CBA-B65D-48FD-BA35-4B01F9D383EC}" srcOrd="0" destOrd="0" presId="urn:microsoft.com/office/officeart/2005/8/layout/vList6"/>
    <dgm:cxn modelId="{2487E8B2-A4DF-4255-A2B4-E228AD13AFE6}" type="presParOf" srcId="{317D703B-7EFA-4B95-8BEF-D6A43B178F47}" destId="{98FDCDDF-8D71-4A1A-AC19-667C779E25E6}" srcOrd="1" destOrd="0" presId="urn:microsoft.com/office/officeart/2005/8/layout/vList6"/>
    <dgm:cxn modelId="{07181D55-1E78-4B25-9062-8FC4E086C0F7}" type="presParOf" srcId="{D9E3185C-820B-423A-820D-07A10E3A4666}" destId="{E9734301-11EB-4931-8212-D695E287EF04}" srcOrd="3" destOrd="0" presId="urn:microsoft.com/office/officeart/2005/8/layout/vList6"/>
    <dgm:cxn modelId="{47B4DC0D-213C-4C7B-B1A0-77C5645F5545}" type="presParOf" srcId="{D9E3185C-820B-423A-820D-07A10E3A4666}" destId="{BF3E7842-49EB-4EDF-AE83-12C1E1DB5ED4}" srcOrd="4" destOrd="0" presId="urn:microsoft.com/office/officeart/2005/8/layout/vList6"/>
    <dgm:cxn modelId="{CD016E5C-2B72-4006-B0EF-D038F88619EC}" type="presParOf" srcId="{BF3E7842-49EB-4EDF-AE83-12C1E1DB5ED4}" destId="{D68F3F35-5331-410B-9382-9DFAD3A5474D}" srcOrd="0" destOrd="0" presId="urn:microsoft.com/office/officeart/2005/8/layout/vList6"/>
    <dgm:cxn modelId="{40817F26-1153-4E96-95F4-D1E40E78EF29}" type="presParOf" srcId="{BF3E7842-49EB-4EDF-AE83-12C1E1DB5ED4}" destId="{EAAEA0B3-E53F-4461-963F-FC3B8C1A3B45}" srcOrd="1" destOrd="0" presId="urn:microsoft.com/office/officeart/2005/8/layout/vList6"/>
    <dgm:cxn modelId="{78B2053B-3502-47A6-AC6E-088028B35C8C}" type="presParOf" srcId="{D9E3185C-820B-423A-820D-07A10E3A4666}" destId="{06ABC6CC-F1E4-47EE-9A3D-963DC8C39CFD}" srcOrd="5" destOrd="0" presId="urn:microsoft.com/office/officeart/2005/8/layout/vList6"/>
    <dgm:cxn modelId="{B82226EC-51A6-4183-991C-652B395404CF}" type="presParOf" srcId="{D9E3185C-820B-423A-820D-07A10E3A4666}" destId="{FAE9727C-98DE-4DDF-A329-54FC0C3F5210}" srcOrd="6" destOrd="0" presId="urn:microsoft.com/office/officeart/2005/8/layout/vList6"/>
    <dgm:cxn modelId="{9D514B62-7022-43B8-B8DB-E0F4B0F4377F}" type="presParOf" srcId="{FAE9727C-98DE-4DDF-A329-54FC0C3F5210}" destId="{2ABF00F1-8D93-41CA-9730-C022D35B2CB2}" srcOrd="0" destOrd="0" presId="urn:microsoft.com/office/officeart/2005/8/layout/vList6"/>
    <dgm:cxn modelId="{39F7629F-605C-45E1-AC2A-F94998B81520}" type="presParOf" srcId="{FAE9727C-98DE-4DDF-A329-54FC0C3F5210}" destId="{E5BB9CC7-A67F-4A41-A603-47DD3B3BEC61}" srcOrd="1" destOrd="0" presId="urn:microsoft.com/office/officeart/2005/8/layout/vList6"/>
    <dgm:cxn modelId="{CC69DBB5-9AE0-45C3-B5C7-F37110BF5B66}" type="presParOf" srcId="{D9E3185C-820B-423A-820D-07A10E3A4666}" destId="{DBD70A92-B125-4663-ADEF-37FCEDCD0B5E}" srcOrd="7" destOrd="0" presId="urn:microsoft.com/office/officeart/2005/8/layout/vList6"/>
    <dgm:cxn modelId="{127744CD-DA11-4227-8893-4887527B477E}" type="presParOf" srcId="{D9E3185C-820B-423A-820D-07A10E3A4666}" destId="{1FBBE2D7-010A-45FE-86FB-4B97D3738BB3}" srcOrd="8" destOrd="0" presId="urn:microsoft.com/office/officeart/2005/8/layout/vList6"/>
    <dgm:cxn modelId="{DB82E9EB-63BF-443D-BCFC-B42E1829DF20}" type="presParOf" srcId="{1FBBE2D7-010A-45FE-86FB-4B97D3738BB3}" destId="{2BC13519-15DE-4E1C-B124-B501091D73DD}" srcOrd="0" destOrd="0" presId="urn:microsoft.com/office/officeart/2005/8/layout/vList6"/>
    <dgm:cxn modelId="{859F99CC-516D-48FA-9254-ECB1062BA577}" type="presParOf" srcId="{1FBBE2D7-010A-45FE-86FB-4B97D3738BB3}" destId="{0B09E01C-C11E-46D6-B8B9-56BDD9793CC1}" srcOrd="1" destOrd="0" presId="urn:microsoft.com/office/officeart/2005/8/layout/vList6"/>
    <dgm:cxn modelId="{BC1A0DB4-84E8-41B3-9881-BA217E50B138}" type="presParOf" srcId="{D9E3185C-820B-423A-820D-07A10E3A4666}" destId="{C5B72405-DAEB-4C95-B879-D80D3DB554CC}" srcOrd="9" destOrd="0" presId="urn:microsoft.com/office/officeart/2005/8/layout/vList6"/>
    <dgm:cxn modelId="{EBF875A7-F24C-4B73-ADBC-553123F974E9}" type="presParOf" srcId="{D9E3185C-820B-423A-820D-07A10E3A4666}" destId="{27A04F62-6D1C-431C-B158-E3DA5CC35ED2}" srcOrd="10" destOrd="0" presId="urn:microsoft.com/office/officeart/2005/8/layout/vList6"/>
    <dgm:cxn modelId="{50FEF913-EA0E-4360-A513-72D983E89121}" type="presParOf" srcId="{27A04F62-6D1C-431C-B158-E3DA5CC35ED2}" destId="{B182D323-BD12-40A7-832B-40E71F770B63}" srcOrd="0" destOrd="0" presId="urn:microsoft.com/office/officeart/2005/8/layout/vList6"/>
    <dgm:cxn modelId="{D4128327-308B-4A4D-8FD1-6D731DAD685B}" type="presParOf" srcId="{27A04F62-6D1C-431C-B158-E3DA5CC35ED2}" destId="{FA08F7D8-1E97-4E17-9F83-71ABCC6695B8}" srcOrd="1" destOrd="0" presId="urn:microsoft.com/office/officeart/2005/8/layout/vList6"/>
    <dgm:cxn modelId="{BF7ADC82-2459-4A52-B8D1-19892CCF0FBE}" type="presParOf" srcId="{D9E3185C-820B-423A-820D-07A10E3A4666}" destId="{C0C8B94F-3DCA-45F2-A5F4-AE83AB8F7754}" srcOrd="11" destOrd="0" presId="urn:microsoft.com/office/officeart/2005/8/layout/vList6"/>
    <dgm:cxn modelId="{EE1FD9E6-8FDD-464D-8FEF-039E2D470FE5}" type="presParOf" srcId="{D9E3185C-820B-423A-820D-07A10E3A4666}" destId="{E154408E-22B5-492B-BB5F-BE270DC39A5A}" srcOrd="12" destOrd="0" presId="urn:microsoft.com/office/officeart/2005/8/layout/vList6"/>
    <dgm:cxn modelId="{95810692-8E6C-4AC5-B4C9-8B46604C3894}" type="presParOf" srcId="{E154408E-22B5-492B-BB5F-BE270DC39A5A}" destId="{30531B74-085C-4CFF-A4F1-B6AC6E46A307}" srcOrd="0" destOrd="0" presId="urn:microsoft.com/office/officeart/2005/8/layout/vList6"/>
    <dgm:cxn modelId="{7D5DE710-4D6C-4663-BFA9-E0B320A8B45A}" type="presParOf" srcId="{E154408E-22B5-492B-BB5F-BE270DC39A5A}" destId="{CC16CE54-4DD8-4027-B15D-1997B7B8875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81BA09-929F-48AC-8E60-92EF07741D3D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B5DD3E-6956-4802-AA10-D141B148A7DF}">
      <dgm:prSet phldrT="[Text]"/>
      <dgm:spPr/>
      <dgm:t>
        <a:bodyPr/>
        <a:lstStyle/>
        <a:p>
          <a:r>
            <a:rPr lang="en-US" dirty="0" smtClean="0"/>
            <a:t>Controller of Money Supply (MPC, RBI Act)</a:t>
          </a:r>
          <a:endParaRPr lang="en-US" dirty="0"/>
        </a:p>
      </dgm:t>
    </dgm:pt>
    <dgm:pt modelId="{3D3C5341-DE19-4305-9DEA-7D3E32A5286B}" type="parTrans" cxnId="{9D41BAD0-7A9C-4F94-83C4-00F61FF41C8F}">
      <dgm:prSet/>
      <dgm:spPr/>
      <dgm:t>
        <a:bodyPr/>
        <a:lstStyle/>
        <a:p>
          <a:endParaRPr lang="en-US"/>
        </a:p>
      </dgm:t>
    </dgm:pt>
    <dgm:pt modelId="{1085019E-9394-4386-9553-1E08E5EDF7CE}" type="sibTrans" cxnId="{9D41BAD0-7A9C-4F94-83C4-00F61FF41C8F}">
      <dgm:prSet/>
      <dgm:spPr/>
      <dgm:t>
        <a:bodyPr/>
        <a:lstStyle/>
        <a:p>
          <a:endParaRPr lang="en-US"/>
        </a:p>
      </dgm:t>
    </dgm:pt>
    <dgm:pt modelId="{0F94A8C4-6B18-4BF6-B942-7A9EE67AE810}">
      <dgm:prSet phldrT="[Text]"/>
      <dgm:spPr/>
      <dgm:t>
        <a:bodyPr/>
        <a:lstStyle/>
        <a:p>
          <a:r>
            <a:rPr lang="en-US" dirty="0" smtClean="0"/>
            <a:t>Controller of Foreign Exchange (FERA, FEMA)</a:t>
          </a:r>
          <a:br>
            <a:rPr lang="en-US" dirty="0" smtClean="0"/>
          </a:br>
          <a:r>
            <a:rPr lang="en-US" u="sng" dirty="0" smtClean="0"/>
            <a:t>More under 3</a:t>
          </a:r>
          <a:r>
            <a:rPr lang="en-US" u="sng" baseline="30000" dirty="0" smtClean="0"/>
            <a:t>rd</a:t>
          </a:r>
          <a:r>
            <a:rPr lang="en-US" u="sng" dirty="0" smtClean="0"/>
            <a:t> Pillar</a:t>
          </a:r>
          <a:endParaRPr lang="en-US" u="sng" dirty="0"/>
        </a:p>
      </dgm:t>
    </dgm:pt>
    <dgm:pt modelId="{8B23AF7E-9213-41A8-925D-0661AE1C5849}" type="parTrans" cxnId="{9FCC6781-F843-4D83-A45F-EB586AB85BE9}">
      <dgm:prSet/>
      <dgm:spPr/>
      <dgm:t>
        <a:bodyPr/>
        <a:lstStyle/>
        <a:p>
          <a:endParaRPr lang="en-US"/>
        </a:p>
      </dgm:t>
    </dgm:pt>
    <dgm:pt modelId="{FD227F33-82BD-47EE-9413-D51923D5F5CA}" type="sibTrans" cxnId="{9FCC6781-F843-4D83-A45F-EB586AB85BE9}">
      <dgm:prSet/>
      <dgm:spPr/>
      <dgm:t>
        <a:bodyPr/>
        <a:lstStyle/>
        <a:p>
          <a:endParaRPr lang="en-US"/>
        </a:p>
      </dgm:t>
    </dgm:pt>
    <dgm:pt modelId="{A3AB79DB-84F7-4C1A-89BA-DDD378C83099}">
      <dgm:prSet phldrT="[Text]"/>
      <dgm:spPr/>
      <dgm:t>
        <a:bodyPr/>
        <a:lstStyle/>
        <a:p>
          <a:r>
            <a:rPr lang="en-US" dirty="0" smtClean="0"/>
            <a:t>Banker to </a:t>
          </a:r>
          <a:r>
            <a:rPr lang="en-US" dirty="0" err="1" smtClean="0"/>
            <a:t>Gov</a:t>
          </a:r>
          <a:r>
            <a:rPr lang="en-US" dirty="0" smtClean="0"/>
            <a:t>, Public Debt Mgmt</a:t>
          </a:r>
          <a:endParaRPr lang="en-US" dirty="0"/>
        </a:p>
      </dgm:t>
    </dgm:pt>
    <dgm:pt modelId="{CB27BAB0-93BE-4D47-A9CE-2F98B6C30719}" type="parTrans" cxnId="{994C6AF9-E5E3-4FE6-AFB3-72C05CC345A3}">
      <dgm:prSet/>
      <dgm:spPr/>
      <dgm:t>
        <a:bodyPr/>
        <a:lstStyle/>
        <a:p>
          <a:endParaRPr lang="en-US"/>
        </a:p>
      </dgm:t>
    </dgm:pt>
    <dgm:pt modelId="{36514982-C438-422F-8D3E-B761E5FA0BA7}" type="sibTrans" cxnId="{994C6AF9-E5E3-4FE6-AFB3-72C05CC345A3}">
      <dgm:prSet/>
      <dgm:spPr/>
      <dgm:t>
        <a:bodyPr/>
        <a:lstStyle/>
        <a:p>
          <a:endParaRPr lang="en-US"/>
        </a:p>
      </dgm:t>
    </dgm:pt>
    <dgm:pt modelId="{8B0227FE-0128-4B14-AEC1-E1ABAECB5EB7}">
      <dgm:prSet phldrT="[Text]"/>
      <dgm:spPr/>
      <dgm:t>
        <a:bodyPr/>
        <a:lstStyle/>
        <a:p>
          <a:r>
            <a:rPr lang="en-US" dirty="0" smtClean="0"/>
            <a:t>Banker’s Bank, Lender of Last resort</a:t>
          </a:r>
          <a:endParaRPr lang="en-US" dirty="0"/>
        </a:p>
      </dgm:t>
    </dgm:pt>
    <dgm:pt modelId="{DDF028DA-9217-4328-AEBC-77F5E453C8C3}" type="parTrans" cxnId="{912A0DED-DD1A-434F-82C2-5749906AFF09}">
      <dgm:prSet/>
      <dgm:spPr/>
      <dgm:t>
        <a:bodyPr/>
        <a:lstStyle/>
        <a:p>
          <a:endParaRPr lang="en-US"/>
        </a:p>
      </dgm:t>
    </dgm:pt>
    <dgm:pt modelId="{5EE4F081-CCD2-4423-A88C-4D0EFB9E45A4}" type="sibTrans" cxnId="{912A0DED-DD1A-434F-82C2-5749906AFF09}">
      <dgm:prSet/>
      <dgm:spPr/>
      <dgm:t>
        <a:bodyPr/>
        <a:lstStyle/>
        <a:p>
          <a:endParaRPr lang="en-US"/>
        </a:p>
      </dgm:t>
    </dgm:pt>
    <dgm:pt modelId="{C100C1A8-9DB4-42A7-AC67-358F70D52E7A}">
      <dgm:prSet phldrT="[Text]"/>
      <dgm:spPr/>
      <dgm:t>
        <a:bodyPr/>
        <a:lstStyle/>
        <a:p>
          <a:r>
            <a:rPr lang="en-US" dirty="0" smtClean="0"/>
            <a:t>Regulator of all “BANKS” (BR Act’49), Payment Systems’07</a:t>
          </a:r>
          <a:endParaRPr lang="en-US" dirty="0"/>
        </a:p>
      </dgm:t>
    </dgm:pt>
    <dgm:pt modelId="{45FA7B31-94E4-4B95-9480-4741ABEA6E49}" type="parTrans" cxnId="{0EBE92EA-B829-45DB-9777-7B085223D6C4}">
      <dgm:prSet/>
      <dgm:spPr/>
      <dgm:t>
        <a:bodyPr/>
        <a:lstStyle/>
        <a:p>
          <a:endParaRPr lang="en-US"/>
        </a:p>
      </dgm:t>
    </dgm:pt>
    <dgm:pt modelId="{56C6194B-2CF5-469C-9853-786392F2D12F}" type="sibTrans" cxnId="{0EBE92EA-B829-45DB-9777-7B085223D6C4}">
      <dgm:prSet/>
      <dgm:spPr/>
      <dgm:t>
        <a:bodyPr/>
        <a:lstStyle/>
        <a:p>
          <a:endParaRPr lang="en-US"/>
        </a:p>
      </dgm:t>
    </dgm:pt>
    <dgm:pt modelId="{069A7D49-0852-4F4B-81F5-6E64E9DFC44F}">
      <dgm:prSet phldrT="[Text]"/>
      <dgm:spPr/>
      <dgm:t>
        <a:bodyPr/>
        <a:lstStyle/>
        <a:p>
          <a:r>
            <a:rPr lang="en-US" dirty="0" smtClean="0"/>
            <a:t>Regulator of ”AIFI” , NBFC-D” &amp; others.</a:t>
          </a:r>
          <a:endParaRPr lang="en-US" dirty="0"/>
        </a:p>
      </dgm:t>
    </dgm:pt>
    <dgm:pt modelId="{AAE1002F-0659-432D-B488-4B12D15369DA}" type="parTrans" cxnId="{5FC303E9-760E-4636-A60D-B28E90BA84FE}">
      <dgm:prSet/>
      <dgm:spPr/>
      <dgm:t>
        <a:bodyPr/>
        <a:lstStyle/>
        <a:p>
          <a:endParaRPr lang="en-US"/>
        </a:p>
      </dgm:t>
    </dgm:pt>
    <dgm:pt modelId="{15A06994-A8DE-47DC-8EBD-A11BABBDDBE6}" type="sibTrans" cxnId="{5FC303E9-760E-4636-A60D-B28E90BA84FE}">
      <dgm:prSet/>
      <dgm:spPr/>
      <dgm:t>
        <a:bodyPr/>
        <a:lstStyle/>
        <a:p>
          <a:endParaRPr lang="en-US"/>
        </a:p>
      </dgm:t>
    </dgm:pt>
    <dgm:pt modelId="{173C466E-C31B-4CA9-BF68-54F1F7100018}">
      <dgm:prSet phldrT="[Text]"/>
      <dgm:spPr/>
      <dgm:t>
        <a:bodyPr/>
        <a:lstStyle/>
        <a:p>
          <a:r>
            <a:rPr lang="en-US" dirty="0" smtClean="0"/>
            <a:t>Data, Publication , Intl. Coop (BASEL, IMF)</a:t>
          </a:r>
          <a:endParaRPr lang="en-US" dirty="0"/>
        </a:p>
      </dgm:t>
    </dgm:pt>
    <dgm:pt modelId="{922499F4-6DCC-4850-BF6E-F21A4BD7F649}" type="parTrans" cxnId="{73B606B4-80C5-4817-ABDB-08BCE0D2DDFB}">
      <dgm:prSet/>
      <dgm:spPr/>
      <dgm:t>
        <a:bodyPr/>
        <a:lstStyle/>
        <a:p>
          <a:endParaRPr lang="en-US"/>
        </a:p>
      </dgm:t>
    </dgm:pt>
    <dgm:pt modelId="{CED1770F-E85C-4C62-8C2C-F403EBF59C38}" type="sibTrans" cxnId="{73B606B4-80C5-4817-ABDB-08BCE0D2DDFB}">
      <dgm:prSet/>
      <dgm:spPr/>
      <dgm:t>
        <a:bodyPr/>
        <a:lstStyle/>
        <a:p>
          <a:endParaRPr lang="en-US"/>
        </a:p>
      </dgm:t>
    </dgm:pt>
    <dgm:pt modelId="{E8BA6C34-40C5-45F7-9782-69173C9F8F2F}">
      <dgm:prSet phldrT="[Text]"/>
      <dgm:spPr/>
      <dgm:t>
        <a:bodyPr/>
        <a:lstStyle/>
        <a:p>
          <a:r>
            <a:rPr lang="en-US" dirty="0" smtClean="0"/>
            <a:t>Customer protection, </a:t>
          </a:r>
          <a:r>
            <a:rPr lang="en-US" dirty="0" err="1" smtClean="0"/>
            <a:t>Fin.Inclusion</a:t>
          </a:r>
          <a:r>
            <a:rPr lang="en-US" dirty="0" smtClean="0"/>
            <a:t> </a:t>
          </a:r>
          <a:r>
            <a:rPr lang="en-US" dirty="0" smtClean="0">
              <a:solidFill>
                <a:srgbClr val="FF0000"/>
              </a:solidFill>
            </a:rPr>
            <a:t>“Promotional Roles</a:t>
          </a:r>
          <a:r>
            <a:rPr lang="en-US" dirty="0" smtClean="0"/>
            <a:t>”</a:t>
          </a:r>
          <a:endParaRPr lang="en-US" dirty="0"/>
        </a:p>
      </dgm:t>
    </dgm:pt>
    <dgm:pt modelId="{DF86FD1E-C902-4E0B-AFA7-1AA7001AFA84}" type="parTrans" cxnId="{9EC8E23D-9E93-4907-8889-63ABFD744BE3}">
      <dgm:prSet/>
      <dgm:spPr/>
      <dgm:t>
        <a:bodyPr/>
        <a:lstStyle/>
        <a:p>
          <a:endParaRPr lang="en-US"/>
        </a:p>
      </dgm:t>
    </dgm:pt>
    <dgm:pt modelId="{2C059D24-BF6C-4398-B81F-B3A5EF40F2D0}" type="sibTrans" cxnId="{9EC8E23D-9E93-4907-8889-63ABFD744BE3}">
      <dgm:prSet/>
      <dgm:spPr/>
      <dgm:t>
        <a:bodyPr/>
        <a:lstStyle/>
        <a:p>
          <a:endParaRPr lang="en-US"/>
        </a:p>
      </dgm:t>
    </dgm:pt>
    <dgm:pt modelId="{9D5EA3C2-3B6E-46E0-AFB8-56C8FBEE8850}" type="pres">
      <dgm:prSet presAssocID="{A181BA09-929F-48AC-8E60-92EF07741D3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658BE1-767D-4986-A6A2-165BE3A7926C}" type="pres">
      <dgm:prSet presAssocID="{2BB5DD3E-6956-4802-AA10-D141B148A7DF}" presName="compNode" presStyleCnt="0"/>
      <dgm:spPr/>
    </dgm:pt>
    <dgm:pt modelId="{54FB34CF-A98D-4F65-9EB3-9BEBEA754595}" type="pres">
      <dgm:prSet presAssocID="{2BB5DD3E-6956-4802-AA10-D141B148A7DF}" presName="pictRect" presStyleLbl="node1" presStyleIdx="0" presStyleCnt="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F6D7B50-03F6-4672-A80A-3D673685CA0B}" type="pres">
      <dgm:prSet presAssocID="{2BB5DD3E-6956-4802-AA10-D141B148A7DF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4667D-D1CD-46AD-BCE0-7E198317A13E}" type="pres">
      <dgm:prSet presAssocID="{1085019E-9394-4386-9553-1E08E5EDF7C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3A0CC4C-A1C4-456D-A3EE-0C9DC101BC07}" type="pres">
      <dgm:prSet presAssocID="{0F94A8C4-6B18-4BF6-B942-7A9EE67AE810}" presName="compNode" presStyleCnt="0"/>
      <dgm:spPr/>
    </dgm:pt>
    <dgm:pt modelId="{26B1B1E7-756D-41EB-9EB4-3965F39EFC10}" type="pres">
      <dgm:prSet presAssocID="{0F94A8C4-6B18-4BF6-B942-7A9EE67AE810}" presName="pictRect" presStyleLbl="node1" presStyleIdx="1" presStyleCnt="8" custScaleX="89039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0F36A7C-0081-483C-BC50-5F1E1994E8CE}" type="pres">
      <dgm:prSet presAssocID="{0F94A8C4-6B18-4BF6-B942-7A9EE67AE810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2AA724-D584-4CED-9362-5B7EAA8D3FE8}" type="pres">
      <dgm:prSet presAssocID="{FD227F33-82BD-47EE-9413-D51923D5F5C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E850093-040C-46EA-9153-3C8A151F208D}" type="pres">
      <dgm:prSet presAssocID="{A3AB79DB-84F7-4C1A-89BA-DDD378C83099}" presName="compNode" presStyleCnt="0"/>
      <dgm:spPr/>
    </dgm:pt>
    <dgm:pt modelId="{E032E69F-B672-46ED-9746-076666496294}" type="pres">
      <dgm:prSet presAssocID="{A3AB79DB-84F7-4C1A-89BA-DDD378C83099}" presName="pictRect" presStyleLbl="node1" presStyleIdx="2" presStyleCnt="8" custScaleX="55882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E810EF3-6A6B-4EC9-BCD7-9C28F5B1D385}" type="pres">
      <dgm:prSet presAssocID="{A3AB79DB-84F7-4C1A-89BA-DDD378C83099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2171B-0F26-4B8C-95C5-F41C952A335B}" type="pres">
      <dgm:prSet presAssocID="{36514982-C438-422F-8D3E-B761E5FA0BA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2E66FB3-490A-4B4B-8920-570D9BD01E4C}" type="pres">
      <dgm:prSet presAssocID="{8B0227FE-0128-4B14-AEC1-E1ABAECB5EB7}" presName="compNode" presStyleCnt="0"/>
      <dgm:spPr/>
    </dgm:pt>
    <dgm:pt modelId="{632CE1DB-0B01-426E-929A-96F79202918F}" type="pres">
      <dgm:prSet presAssocID="{8B0227FE-0128-4B14-AEC1-E1ABAECB5EB7}" presName="pictRect" presStyleLbl="node1" presStyleIdx="3" presStyleCnt="8" custScaleX="66841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2873F3F-3003-4C05-B14C-3B0F913CC30C}" type="pres">
      <dgm:prSet presAssocID="{8B0227FE-0128-4B14-AEC1-E1ABAECB5EB7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128319-B328-45E5-A4F0-12AA862BB0D6}" type="pres">
      <dgm:prSet presAssocID="{5EE4F081-CCD2-4423-A88C-4D0EFB9E45A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B12505F-5C51-4B43-B5DB-5F4329DC1CD1}" type="pres">
      <dgm:prSet presAssocID="{C100C1A8-9DB4-42A7-AC67-358F70D52E7A}" presName="compNode" presStyleCnt="0"/>
      <dgm:spPr/>
    </dgm:pt>
    <dgm:pt modelId="{3FE45862-9C74-4F7F-AA48-171A6213E040}" type="pres">
      <dgm:prSet presAssocID="{C100C1A8-9DB4-42A7-AC67-358F70D52E7A}" presName="pictRect" presStyleLbl="node1" presStyleIdx="4" presStyleCnt="8" custScaleX="70230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ED9185-0B08-4A68-896A-CB36C067A876}" type="pres">
      <dgm:prSet presAssocID="{C100C1A8-9DB4-42A7-AC67-358F70D52E7A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CB234-7162-476D-BD48-3DC31591FEC9}" type="pres">
      <dgm:prSet presAssocID="{56C6194B-2CF5-469C-9853-786392F2D12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DEE4EC1-E313-4800-AB20-BDA6556C0F70}" type="pres">
      <dgm:prSet presAssocID="{069A7D49-0852-4F4B-81F5-6E64E9DFC44F}" presName="compNode" presStyleCnt="0"/>
      <dgm:spPr/>
    </dgm:pt>
    <dgm:pt modelId="{412F8348-E257-4FE7-83DB-0B38FC6A6873}" type="pres">
      <dgm:prSet presAssocID="{069A7D49-0852-4F4B-81F5-6E64E9DFC44F}" presName="pictRect" presStyleLbl="node1" presStyleIdx="5" presStyleCnt="8" custScaleX="53366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9DD00CA-24F6-49AE-80B1-94F49C329F8C}" type="pres">
      <dgm:prSet presAssocID="{069A7D49-0852-4F4B-81F5-6E64E9DFC44F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103FA1-C330-4739-B35E-F70936648E85}" type="pres">
      <dgm:prSet presAssocID="{15A06994-A8DE-47DC-8EBD-A11BABBDDB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33D746A-4AEA-464E-B387-38EBCD958A80}" type="pres">
      <dgm:prSet presAssocID="{E8BA6C34-40C5-45F7-9782-69173C9F8F2F}" presName="compNode" presStyleCnt="0"/>
      <dgm:spPr/>
    </dgm:pt>
    <dgm:pt modelId="{BC2A604C-9D85-471D-9238-EA8876A52734}" type="pres">
      <dgm:prSet presAssocID="{E8BA6C34-40C5-45F7-9782-69173C9F8F2F}" presName="pictRect" presStyleLbl="node1" presStyleIdx="6" presStyleCnt="8" custScaleX="69436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68BDFC-559A-47FD-BC5B-C3E2495750A0}" type="pres">
      <dgm:prSet presAssocID="{E8BA6C34-40C5-45F7-9782-69173C9F8F2F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8F1869-A903-4D5E-ADF3-8A10D0308A69}" type="pres">
      <dgm:prSet presAssocID="{2C059D24-BF6C-4398-B81F-B3A5EF40F2D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294DA9E-A4FD-45B8-8B2D-68C4F8F09FE0}" type="pres">
      <dgm:prSet presAssocID="{173C466E-C31B-4CA9-BF68-54F1F7100018}" presName="compNode" presStyleCnt="0"/>
      <dgm:spPr/>
    </dgm:pt>
    <dgm:pt modelId="{6FB16464-365F-4ABE-863B-87E77AB94031}" type="pres">
      <dgm:prSet presAssocID="{173C466E-C31B-4CA9-BF68-54F1F7100018}" presName="pictRect" presStyleLbl="node1" presStyleIdx="7" presStyleCnt="8" custScaleX="61758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8A4DB8-E159-4DB3-8A67-A3E2697AE28C}" type="pres">
      <dgm:prSet presAssocID="{173C466E-C31B-4CA9-BF68-54F1F7100018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53F745-EA8F-4EAE-A965-CA7D6FD1F7D6}" type="presOf" srcId="{FD227F33-82BD-47EE-9413-D51923D5F5CA}" destId="{C82AA724-D584-4CED-9362-5B7EAA8D3FE8}" srcOrd="0" destOrd="0" presId="urn:microsoft.com/office/officeart/2005/8/layout/pList1"/>
    <dgm:cxn modelId="{C2606CE2-399A-4E46-BCE4-48F61D11DE5E}" type="presOf" srcId="{173C466E-C31B-4CA9-BF68-54F1F7100018}" destId="{8E8A4DB8-E159-4DB3-8A67-A3E2697AE28C}" srcOrd="0" destOrd="0" presId="urn:microsoft.com/office/officeart/2005/8/layout/pList1"/>
    <dgm:cxn modelId="{E25FA073-0D3F-4C46-AFF1-8C92ABCFDCED}" type="presOf" srcId="{A3AB79DB-84F7-4C1A-89BA-DDD378C83099}" destId="{1E810EF3-6A6B-4EC9-BCD7-9C28F5B1D385}" srcOrd="0" destOrd="0" presId="urn:microsoft.com/office/officeart/2005/8/layout/pList1"/>
    <dgm:cxn modelId="{0EBE92EA-B829-45DB-9777-7B085223D6C4}" srcId="{A181BA09-929F-48AC-8E60-92EF07741D3D}" destId="{C100C1A8-9DB4-42A7-AC67-358F70D52E7A}" srcOrd="4" destOrd="0" parTransId="{45FA7B31-94E4-4B95-9480-4741ABEA6E49}" sibTransId="{56C6194B-2CF5-469C-9853-786392F2D12F}"/>
    <dgm:cxn modelId="{B2B2C23A-642B-4CD9-9EF7-6ABF8CECAC7C}" type="presOf" srcId="{8B0227FE-0128-4B14-AEC1-E1ABAECB5EB7}" destId="{72873F3F-3003-4C05-B14C-3B0F913CC30C}" srcOrd="0" destOrd="0" presId="urn:microsoft.com/office/officeart/2005/8/layout/pList1"/>
    <dgm:cxn modelId="{9EC8E23D-9E93-4907-8889-63ABFD744BE3}" srcId="{A181BA09-929F-48AC-8E60-92EF07741D3D}" destId="{E8BA6C34-40C5-45F7-9782-69173C9F8F2F}" srcOrd="6" destOrd="0" parTransId="{DF86FD1E-C902-4E0B-AFA7-1AA7001AFA84}" sibTransId="{2C059D24-BF6C-4398-B81F-B3A5EF40F2D0}"/>
    <dgm:cxn modelId="{61053417-8BD3-49A7-A7B7-7B4CF006D763}" type="presOf" srcId="{A181BA09-929F-48AC-8E60-92EF07741D3D}" destId="{9D5EA3C2-3B6E-46E0-AFB8-56C8FBEE8850}" srcOrd="0" destOrd="0" presId="urn:microsoft.com/office/officeart/2005/8/layout/pList1"/>
    <dgm:cxn modelId="{F6848439-BE29-49EF-9546-7611A98BAAB5}" type="presOf" srcId="{15A06994-A8DE-47DC-8EBD-A11BABBDDBE6}" destId="{EB103FA1-C330-4739-B35E-F70936648E85}" srcOrd="0" destOrd="0" presId="urn:microsoft.com/office/officeart/2005/8/layout/pList1"/>
    <dgm:cxn modelId="{5E5D2DA9-B8CA-4868-BA03-9DEE7D50C10E}" type="presOf" srcId="{1085019E-9394-4386-9553-1E08E5EDF7CE}" destId="{8974667D-D1CD-46AD-BCE0-7E198317A13E}" srcOrd="0" destOrd="0" presId="urn:microsoft.com/office/officeart/2005/8/layout/pList1"/>
    <dgm:cxn modelId="{97E8F087-8E57-47A0-B123-903CC2D3E890}" type="presOf" srcId="{C100C1A8-9DB4-42A7-AC67-358F70D52E7A}" destId="{AEED9185-0B08-4A68-896A-CB36C067A876}" srcOrd="0" destOrd="0" presId="urn:microsoft.com/office/officeart/2005/8/layout/pList1"/>
    <dgm:cxn modelId="{912A0DED-DD1A-434F-82C2-5749906AFF09}" srcId="{A181BA09-929F-48AC-8E60-92EF07741D3D}" destId="{8B0227FE-0128-4B14-AEC1-E1ABAECB5EB7}" srcOrd="3" destOrd="0" parTransId="{DDF028DA-9217-4328-AEBC-77F5E453C8C3}" sibTransId="{5EE4F081-CCD2-4423-A88C-4D0EFB9E45A4}"/>
    <dgm:cxn modelId="{C77CB121-9588-4480-BB31-06721C061432}" type="presOf" srcId="{5EE4F081-CCD2-4423-A88C-4D0EFB9E45A4}" destId="{5C128319-B328-45E5-A4F0-12AA862BB0D6}" srcOrd="0" destOrd="0" presId="urn:microsoft.com/office/officeart/2005/8/layout/pList1"/>
    <dgm:cxn modelId="{39FE291B-B9BA-4566-989A-7CEDE33CEDED}" type="presOf" srcId="{36514982-C438-422F-8D3E-B761E5FA0BA7}" destId="{6C02171B-0F26-4B8C-95C5-F41C952A335B}" srcOrd="0" destOrd="0" presId="urn:microsoft.com/office/officeart/2005/8/layout/pList1"/>
    <dgm:cxn modelId="{9D41BAD0-7A9C-4F94-83C4-00F61FF41C8F}" srcId="{A181BA09-929F-48AC-8E60-92EF07741D3D}" destId="{2BB5DD3E-6956-4802-AA10-D141B148A7DF}" srcOrd="0" destOrd="0" parTransId="{3D3C5341-DE19-4305-9DEA-7D3E32A5286B}" sibTransId="{1085019E-9394-4386-9553-1E08E5EDF7CE}"/>
    <dgm:cxn modelId="{7FF61CF9-798C-4CD8-A83F-6C5FD3F3527C}" type="presOf" srcId="{2BB5DD3E-6956-4802-AA10-D141B148A7DF}" destId="{FF6D7B50-03F6-4672-A80A-3D673685CA0B}" srcOrd="0" destOrd="0" presId="urn:microsoft.com/office/officeart/2005/8/layout/pList1"/>
    <dgm:cxn modelId="{D11D8626-5DC6-4358-9FEB-1D3471A19C09}" type="presOf" srcId="{2C059D24-BF6C-4398-B81F-B3A5EF40F2D0}" destId="{028F1869-A903-4D5E-ADF3-8A10D0308A69}" srcOrd="0" destOrd="0" presId="urn:microsoft.com/office/officeart/2005/8/layout/pList1"/>
    <dgm:cxn modelId="{AC972180-583A-4FF1-8324-4E82101BF820}" type="presOf" srcId="{0F94A8C4-6B18-4BF6-B942-7A9EE67AE810}" destId="{D0F36A7C-0081-483C-BC50-5F1E1994E8CE}" srcOrd="0" destOrd="0" presId="urn:microsoft.com/office/officeart/2005/8/layout/pList1"/>
    <dgm:cxn modelId="{9FCC6781-F843-4D83-A45F-EB586AB85BE9}" srcId="{A181BA09-929F-48AC-8E60-92EF07741D3D}" destId="{0F94A8C4-6B18-4BF6-B942-7A9EE67AE810}" srcOrd="1" destOrd="0" parTransId="{8B23AF7E-9213-41A8-925D-0661AE1C5849}" sibTransId="{FD227F33-82BD-47EE-9413-D51923D5F5CA}"/>
    <dgm:cxn modelId="{73B606B4-80C5-4817-ABDB-08BCE0D2DDFB}" srcId="{A181BA09-929F-48AC-8E60-92EF07741D3D}" destId="{173C466E-C31B-4CA9-BF68-54F1F7100018}" srcOrd="7" destOrd="0" parTransId="{922499F4-6DCC-4850-BF6E-F21A4BD7F649}" sibTransId="{CED1770F-E85C-4C62-8C2C-F403EBF59C38}"/>
    <dgm:cxn modelId="{4939AFC9-B47E-4ACA-8BDF-187E294E365D}" type="presOf" srcId="{56C6194B-2CF5-469C-9853-786392F2D12F}" destId="{309CB234-7162-476D-BD48-3DC31591FEC9}" srcOrd="0" destOrd="0" presId="urn:microsoft.com/office/officeart/2005/8/layout/pList1"/>
    <dgm:cxn modelId="{994C6AF9-E5E3-4FE6-AFB3-72C05CC345A3}" srcId="{A181BA09-929F-48AC-8E60-92EF07741D3D}" destId="{A3AB79DB-84F7-4C1A-89BA-DDD378C83099}" srcOrd="2" destOrd="0" parTransId="{CB27BAB0-93BE-4D47-A9CE-2F98B6C30719}" sibTransId="{36514982-C438-422F-8D3E-B761E5FA0BA7}"/>
    <dgm:cxn modelId="{CF0BE2B0-68A8-41C1-8A59-BC89202B86A9}" type="presOf" srcId="{069A7D49-0852-4F4B-81F5-6E64E9DFC44F}" destId="{F9DD00CA-24F6-49AE-80B1-94F49C329F8C}" srcOrd="0" destOrd="0" presId="urn:microsoft.com/office/officeart/2005/8/layout/pList1"/>
    <dgm:cxn modelId="{5FC303E9-760E-4636-A60D-B28E90BA84FE}" srcId="{A181BA09-929F-48AC-8E60-92EF07741D3D}" destId="{069A7D49-0852-4F4B-81F5-6E64E9DFC44F}" srcOrd="5" destOrd="0" parTransId="{AAE1002F-0659-432D-B488-4B12D15369DA}" sibTransId="{15A06994-A8DE-47DC-8EBD-A11BABBDDBE6}"/>
    <dgm:cxn modelId="{CF0B0C0B-17C4-461D-80AA-951EB160A4B4}" type="presOf" srcId="{E8BA6C34-40C5-45F7-9782-69173C9F8F2F}" destId="{B768BDFC-559A-47FD-BC5B-C3E2495750A0}" srcOrd="0" destOrd="0" presId="urn:microsoft.com/office/officeart/2005/8/layout/pList1"/>
    <dgm:cxn modelId="{6F5E3CF6-1376-46D3-84D2-62143F9FDEDC}" type="presParOf" srcId="{9D5EA3C2-3B6E-46E0-AFB8-56C8FBEE8850}" destId="{C1658BE1-767D-4986-A6A2-165BE3A7926C}" srcOrd="0" destOrd="0" presId="urn:microsoft.com/office/officeart/2005/8/layout/pList1"/>
    <dgm:cxn modelId="{B5703994-A70D-499B-8301-340776CF3D4A}" type="presParOf" srcId="{C1658BE1-767D-4986-A6A2-165BE3A7926C}" destId="{54FB34CF-A98D-4F65-9EB3-9BEBEA754595}" srcOrd="0" destOrd="0" presId="urn:microsoft.com/office/officeart/2005/8/layout/pList1"/>
    <dgm:cxn modelId="{40E2B508-79FA-4CE1-8D7B-91E76BBF2FE8}" type="presParOf" srcId="{C1658BE1-767D-4986-A6A2-165BE3A7926C}" destId="{FF6D7B50-03F6-4672-A80A-3D673685CA0B}" srcOrd="1" destOrd="0" presId="urn:microsoft.com/office/officeart/2005/8/layout/pList1"/>
    <dgm:cxn modelId="{69009016-927B-48AD-AF1B-CD1435A40F25}" type="presParOf" srcId="{9D5EA3C2-3B6E-46E0-AFB8-56C8FBEE8850}" destId="{8974667D-D1CD-46AD-BCE0-7E198317A13E}" srcOrd="1" destOrd="0" presId="urn:microsoft.com/office/officeart/2005/8/layout/pList1"/>
    <dgm:cxn modelId="{8CCB19F0-A0FB-42FD-BE31-5FCCDDC824DD}" type="presParOf" srcId="{9D5EA3C2-3B6E-46E0-AFB8-56C8FBEE8850}" destId="{D3A0CC4C-A1C4-456D-A3EE-0C9DC101BC07}" srcOrd="2" destOrd="0" presId="urn:microsoft.com/office/officeart/2005/8/layout/pList1"/>
    <dgm:cxn modelId="{2775D868-E78B-46D5-B205-40294150AF44}" type="presParOf" srcId="{D3A0CC4C-A1C4-456D-A3EE-0C9DC101BC07}" destId="{26B1B1E7-756D-41EB-9EB4-3965F39EFC10}" srcOrd="0" destOrd="0" presId="urn:microsoft.com/office/officeart/2005/8/layout/pList1"/>
    <dgm:cxn modelId="{FD49F55B-6032-42DC-A020-9F3615A2D744}" type="presParOf" srcId="{D3A0CC4C-A1C4-456D-A3EE-0C9DC101BC07}" destId="{D0F36A7C-0081-483C-BC50-5F1E1994E8CE}" srcOrd="1" destOrd="0" presId="urn:microsoft.com/office/officeart/2005/8/layout/pList1"/>
    <dgm:cxn modelId="{C71533BD-26E4-4863-9E5D-53F203368C5F}" type="presParOf" srcId="{9D5EA3C2-3B6E-46E0-AFB8-56C8FBEE8850}" destId="{C82AA724-D584-4CED-9362-5B7EAA8D3FE8}" srcOrd="3" destOrd="0" presId="urn:microsoft.com/office/officeart/2005/8/layout/pList1"/>
    <dgm:cxn modelId="{9019BC22-2F31-4A26-8D67-C48DB18B1E22}" type="presParOf" srcId="{9D5EA3C2-3B6E-46E0-AFB8-56C8FBEE8850}" destId="{AE850093-040C-46EA-9153-3C8A151F208D}" srcOrd="4" destOrd="0" presId="urn:microsoft.com/office/officeart/2005/8/layout/pList1"/>
    <dgm:cxn modelId="{99CAF3E0-1078-4BAD-BBB8-B951E5FFBA62}" type="presParOf" srcId="{AE850093-040C-46EA-9153-3C8A151F208D}" destId="{E032E69F-B672-46ED-9746-076666496294}" srcOrd="0" destOrd="0" presId="urn:microsoft.com/office/officeart/2005/8/layout/pList1"/>
    <dgm:cxn modelId="{45420C65-F3FC-46B3-841D-1B1AE5AD0D7A}" type="presParOf" srcId="{AE850093-040C-46EA-9153-3C8A151F208D}" destId="{1E810EF3-6A6B-4EC9-BCD7-9C28F5B1D385}" srcOrd="1" destOrd="0" presId="urn:microsoft.com/office/officeart/2005/8/layout/pList1"/>
    <dgm:cxn modelId="{A28BC36A-2667-4BBC-9616-D24EFBE77803}" type="presParOf" srcId="{9D5EA3C2-3B6E-46E0-AFB8-56C8FBEE8850}" destId="{6C02171B-0F26-4B8C-95C5-F41C952A335B}" srcOrd="5" destOrd="0" presId="urn:microsoft.com/office/officeart/2005/8/layout/pList1"/>
    <dgm:cxn modelId="{5CC5FA37-FE30-4313-A1D6-A5DE14F3BAE7}" type="presParOf" srcId="{9D5EA3C2-3B6E-46E0-AFB8-56C8FBEE8850}" destId="{A2E66FB3-490A-4B4B-8920-570D9BD01E4C}" srcOrd="6" destOrd="0" presId="urn:microsoft.com/office/officeart/2005/8/layout/pList1"/>
    <dgm:cxn modelId="{ACAA377D-1591-45E4-8614-F180EFDFF21F}" type="presParOf" srcId="{A2E66FB3-490A-4B4B-8920-570D9BD01E4C}" destId="{632CE1DB-0B01-426E-929A-96F79202918F}" srcOrd="0" destOrd="0" presId="urn:microsoft.com/office/officeart/2005/8/layout/pList1"/>
    <dgm:cxn modelId="{85B5AAEA-C920-48BA-84E1-5411DAC17045}" type="presParOf" srcId="{A2E66FB3-490A-4B4B-8920-570D9BD01E4C}" destId="{72873F3F-3003-4C05-B14C-3B0F913CC30C}" srcOrd="1" destOrd="0" presId="urn:microsoft.com/office/officeart/2005/8/layout/pList1"/>
    <dgm:cxn modelId="{B5BD64A7-0408-420B-97AC-D4F056276042}" type="presParOf" srcId="{9D5EA3C2-3B6E-46E0-AFB8-56C8FBEE8850}" destId="{5C128319-B328-45E5-A4F0-12AA862BB0D6}" srcOrd="7" destOrd="0" presId="urn:microsoft.com/office/officeart/2005/8/layout/pList1"/>
    <dgm:cxn modelId="{F3F7736F-857D-405F-9879-7565F28B5A57}" type="presParOf" srcId="{9D5EA3C2-3B6E-46E0-AFB8-56C8FBEE8850}" destId="{2B12505F-5C51-4B43-B5DB-5F4329DC1CD1}" srcOrd="8" destOrd="0" presId="urn:microsoft.com/office/officeart/2005/8/layout/pList1"/>
    <dgm:cxn modelId="{297330A5-BFD4-42CE-9D25-29FF738852D3}" type="presParOf" srcId="{2B12505F-5C51-4B43-B5DB-5F4329DC1CD1}" destId="{3FE45862-9C74-4F7F-AA48-171A6213E040}" srcOrd="0" destOrd="0" presId="urn:microsoft.com/office/officeart/2005/8/layout/pList1"/>
    <dgm:cxn modelId="{6BA63FC8-0A95-4E10-B4FC-F79ACB071DAD}" type="presParOf" srcId="{2B12505F-5C51-4B43-B5DB-5F4329DC1CD1}" destId="{AEED9185-0B08-4A68-896A-CB36C067A876}" srcOrd="1" destOrd="0" presId="urn:microsoft.com/office/officeart/2005/8/layout/pList1"/>
    <dgm:cxn modelId="{14FE3410-647D-4D4B-AA1D-B9DC05028D4F}" type="presParOf" srcId="{9D5EA3C2-3B6E-46E0-AFB8-56C8FBEE8850}" destId="{309CB234-7162-476D-BD48-3DC31591FEC9}" srcOrd="9" destOrd="0" presId="urn:microsoft.com/office/officeart/2005/8/layout/pList1"/>
    <dgm:cxn modelId="{A032425C-B597-4E8D-BD3B-BC8DF9DA6FA3}" type="presParOf" srcId="{9D5EA3C2-3B6E-46E0-AFB8-56C8FBEE8850}" destId="{1DEE4EC1-E313-4800-AB20-BDA6556C0F70}" srcOrd="10" destOrd="0" presId="urn:microsoft.com/office/officeart/2005/8/layout/pList1"/>
    <dgm:cxn modelId="{9FE6FC54-ACC8-47AD-8D4D-A21484BB6274}" type="presParOf" srcId="{1DEE4EC1-E313-4800-AB20-BDA6556C0F70}" destId="{412F8348-E257-4FE7-83DB-0B38FC6A6873}" srcOrd="0" destOrd="0" presId="urn:microsoft.com/office/officeart/2005/8/layout/pList1"/>
    <dgm:cxn modelId="{13C75366-9585-4395-AB20-C7B5E38E7013}" type="presParOf" srcId="{1DEE4EC1-E313-4800-AB20-BDA6556C0F70}" destId="{F9DD00CA-24F6-49AE-80B1-94F49C329F8C}" srcOrd="1" destOrd="0" presId="urn:microsoft.com/office/officeart/2005/8/layout/pList1"/>
    <dgm:cxn modelId="{B7DECE91-70C9-42BE-BFAF-3DB3ECC1AA66}" type="presParOf" srcId="{9D5EA3C2-3B6E-46E0-AFB8-56C8FBEE8850}" destId="{EB103FA1-C330-4739-B35E-F70936648E85}" srcOrd="11" destOrd="0" presId="urn:microsoft.com/office/officeart/2005/8/layout/pList1"/>
    <dgm:cxn modelId="{C3FDB1C9-125E-4AC4-B5A3-313D2B61DC82}" type="presParOf" srcId="{9D5EA3C2-3B6E-46E0-AFB8-56C8FBEE8850}" destId="{333D746A-4AEA-464E-B387-38EBCD958A80}" srcOrd="12" destOrd="0" presId="urn:microsoft.com/office/officeart/2005/8/layout/pList1"/>
    <dgm:cxn modelId="{61EB26A8-DF20-4AA8-B511-F4C34547EBAE}" type="presParOf" srcId="{333D746A-4AEA-464E-B387-38EBCD958A80}" destId="{BC2A604C-9D85-471D-9238-EA8876A52734}" srcOrd="0" destOrd="0" presId="urn:microsoft.com/office/officeart/2005/8/layout/pList1"/>
    <dgm:cxn modelId="{0B162760-A98F-47A7-BBD5-45D72F30D72E}" type="presParOf" srcId="{333D746A-4AEA-464E-B387-38EBCD958A80}" destId="{B768BDFC-559A-47FD-BC5B-C3E2495750A0}" srcOrd="1" destOrd="0" presId="urn:microsoft.com/office/officeart/2005/8/layout/pList1"/>
    <dgm:cxn modelId="{59F5354A-5CE1-48F0-8E79-8112BBD66CD5}" type="presParOf" srcId="{9D5EA3C2-3B6E-46E0-AFB8-56C8FBEE8850}" destId="{028F1869-A903-4D5E-ADF3-8A10D0308A69}" srcOrd="13" destOrd="0" presId="urn:microsoft.com/office/officeart/2005/8/layout/pList1"/>
    <dgm:cxn modelId="{66FF99EC-F0F0-44EA-AF8E-DD1EBC29E87F}" type="presParOf" srcId="{9D5EA3C2-3B6E-46E0-AFB8-56C8FBEE8850}" destId="{8294DA9E-A4FD-45B8-8B2D-68C4F8F09FE0}" srcOrd="14" destOrd="0" presId="urn:microsoft.com/office/officeart/2005/8/layout/pList1"/>
    <dgm:cxn modelId="{9DE7FC6D-B4FF-4AB9-B724-DD1C99850BC2}" type="presParOf" srcId="{8294DA9E-A4FD-45B8-8B2D-68C4F8F09FE0}" destId="{6FB16464-365F-4ABE-863B-87E77AB94031}" srcOrd="0" destOrd="0" presId="urn:microsoft.com/office/officeart/2005/8/layout/pList1"/>
    <dgm:cxn modelId="{76F82263-E822-4415-AA66-B61BBB27A223}" type="presParOf" srcId="{8294DA9E-A4FD-45B8-8B2D-68C4F8F09FE0}" destId="{8E8A4DB8-E159-4DB3-8A67-A3E2697AE2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B08A5-E184-4E1D-966A-EB5EE43A359F}">
      <dsp:nvSpPr>
        <dsp:cNvPr id="0" name=""/>
        <dsp:cNvSpPr/>
      </dsp:nvSpPr>
      <dsp:spPr>
        <a:xfrm>
          <a:off x="1427" y="566620"/>
          <a:ext cx="0" cy="47026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02605-B344-4D22-8D5F-6B78DF569A47}">
      <dsp:nvSpPr>
        <dsp:cNvPr id="0" name=""/>
        <dsp:cNvSpPr/>
      </dsp:nvSpPr>
      <dsp:spPr>
        <a:xfrm>
          <a:off x="359330" y="723374"/>
          <a:ext cx="2018778" cy="2116186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C52B1-6EA8-4ACA-99D6-1E292798A2AD}">
      <dsp:nvSpPr>
        <dsp:cNvPr id="0" name=""/>
        <dsp:cNvSpPr/>
      </dsp:nvSpPr>
      <dsp:spPr>
        <a:xfrm>
          <a:off x="132056" y="2839561"/>
          <a:ext cx="2473326" cy="242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Sir Osborne </a:t>
          </a:r>
          <a:r>
            <a:rPr lang="en-US" sz="2500" kern="1200" dirty="0" err="1" smtClean="0"/>
            <a:t>Arkall</a:t>
          </a:r>
          <a:r>
            <a:rPr lang="en-US" sz="2500" kern="1200" dirty="0" smtClean="0"/>
            <a:t> Smith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1935</a:t>
          </a:r>
          <a:endParaRPr lang="en-US" sz="2500" kern="1200" dirty="0"/>
        </a:p>
      </dsp:txBody>
      <dsp:txXfrm>
        <a:off x="132056" y="2839561"/>
        <a:ext cx="2473326" cy="2429696"/>
      </dsp:txXfrm>
    </dsp:sp>
    <dsp:sp modelId="{EDDA0CF2-87A0-4317-95B4-78C4B08B71A3}">
      <dsp:nvSpPr>
        <dsp:cNvPr id="0" name=""/>
        <dsp:cNvSpPr/>
      </dsp:nvSpPr>
      <dsp:spPr>
        <a:xfrm>
          <a:off x="1427" y="44105"/>
          <a:ext cx="2612576" cy="522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First </a:t>
          </a:r>
          <a:r>
            <a:rPr lang="en-US" sz="2800" kern="1200" dirty="0" err="1" smtClean="0"/>
            <a:t>gov</a:t>
          </a:r>
          <a:endParaRPr lang="en-US" sz="2800" kern="1200" dirty="0"/>
        </a:p>
      </dsp:txBody>
      <dsp:txXfrm>
        <a:off x="1427" y="44105"/>
        <a:ext cx="2612576" cy="522515"/>
      </dsp:txXfrm>
    </dsp:sp>
    <dsp:sp modelId="{3A161C18-A1C1-4A8A-B10F-422DAA3BC552}">
      <dsp:nvSpPr>
        <dsp:cNvPr id="0" name=""/>
        <dsp:cNvSpPr/>
      </dsp:nvSpPr>
      <dsp:spPr>
        <a:xfrm>
          <a:off x="3046597" y="566620"/>
          <a:ext cx="0" cy="47026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3A2CD-9EEF-4304-BDD4-D8E6C62522DE}">
      <dsp:nvSpPr>
        <dsp:cNvPr id="0" name=""/>
        <dsp:cNvSpPr/>
      </dsp:nvSpPr>
      <dsp:spPr>
        <a:xfrm>
          <a:off x="3327517" y="723374"/>
          <a:ext cx="2172742" cy="211618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3FEA7-46D4-4CDE-B65C-650650546AAD}">
      <dsp:nvSpPr>
        <dsp:cNvPr id="0" name=""/>
        <dsp:cNvSpPr/>
      </dsp:nvSpPr>
      <dsp:spPr>
        <a:xfrm>
          <a:off x="3177226" y="2839561"/>
          <a:ext cx="2473326" cy="242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Sir CD </a:t>
          </a:r>
          <a:r>
            <a:rPr lang="en-US" sz="2500" kern="1200" dirty="0" err="1" smtClean="0"/>
            <a:t>Deshmukh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1943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Participated in Bretton Woods-&gt; GATT(WTO), IMF, World Bank</a:t>
          </a:r>
          <a:endParaRPr lang="en-US" sz="2500" kern="1200" dirty="0"/>
        </a:p>
      </dsp:txBody>
      <dsp:txXfrm>
        <a:off x="3177226" y="2839561"/>
        <a:ext cx="2473326" cy="2429696"/>
      </dsp:txXfrm>
    </dsp:sp>
    <dsp:sp modelId="{B488981A-D7E3-43F5-977D-341EDF55DB8F}">
      <dsp:nvSpPr>
        <dsp:cNvPr id="0" name=""/>
        <dsp:cNvSpPr/>
      </dsp:nvSpPr>
      <dsp:spPr>
        <a:xfrm>
          <a:off x="3046597" y="44105"/>
          <a:ext cx="2612576" cy="522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First Indian</a:t>
          </a:r>
          <a:endParaRPr lang="en-US" sz="2800" kern="1200" dirty="0"/>
        </a:p>
      </dsp:txBody>
      <dsp:txXfrm>
        <a:off x="3046597" y="44105"/>
        <a:ext cx="2612576" cy="522515"/>
      </dsp:txXfrm>
    </dsp:sp>
    <dsp:sp modelId="{4A699709-93B7-424B-967E-1B87039DD79B}">
      <dsp:nvSpPr>
        <dsp:cNvPr id="0" name=""/>
        <dsp:cNvSpPr/>
      </dsp:nvSpPr>
      <dsp:spPr>
        <a:xfrm>
          <a:off x="6091766" y="566620"/>
          <a:ext cx="0" cy="470263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A3820-238F-4949-A23E-F8E16A506589}">
      <dsp:nvSpPr>
        <dsp:cNvPr id="0" name=""/>
        <dsp:cNvSpPr/>
      </dsp:nvSpPr>
      <dsp:spPr>
        <a:xfrm>
          <a:off x="6121620" y="766121"/>
          <a:ext cx="2674877" cy="2030692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1B88F-B6C0-43B2-947C-3BAE83DB4C5F}">
      <dsp:nvSpPr>
        <dsp:cNvPr id="0" name=""/>
        <dsp:cNvSpPr/>
      </dsp:nvSpPr>
      <dsp:spPr>
        <a:xfrm>
          <a:off x="6222395" y="2839561"/>
          <a:ext cx="2473326" cy="242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Dr. Urjit Patel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Salary 2.5 lakhs per month, [Outside 7</a:t>
          </a:r>
          <a:r>
            <a:rPr lang="en-US" sz="2500" kern="1200" baseline="30000" dirty="0" smtClean="0"/>
            <a:t>th</a:t>
          </a:r>
          <a:r>
            <a:rPr lang="en-US" sz="2500" kern="1200" dirty="0" smtClean="0"/>
            <a:t> PC]</a:t>
          </a:r>
          <a:endParaRPr lang="en-US" sz="2500" kern="1200" dirty="0"/>
        </a:p>
      </dsp:txBody>
      <dsp:txXfrm>
        <a:off x="6222395" y="2839561"/>
        <a:ext cx="2473326" cy="2429696"/>
      </dsp:txXfrm>
    </dsp:sp>
    <dsp:sp modelId="{63D45642-53C8-4210-97B2-5CAAC96D6305}">
      <dsp:nvSpPr>
        <dsp:cNvPr id="0" name=""/>
        <dsp:cNvSpPr/>
      </dsp:nvSpPr>
      <dsp:spPr>
        <a:xfrm>
          <a:off x="6091766" y="44105"/>
          <a:ext cx="2612576" cy="522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Latest</a:t>
          </a:r>
          <a:endParaRPr lang="en-US" sz="2800" kern="1200" dirty="0"/>
        </a:p>
      </dsp:txBody>
      <dsp:txXfrm>
        <a:off x="6091766" y="44105"/>
        <a:ext cx="2612576" cy="5225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9FD22-37A4-46E0-9F9D-7A4783FEF8B8}">
      <dsp:nvSpPr>
        <dsp:cNvPr id="0" name=""/>
        <dsp:cNvSpPr/>
      </dsp:nvSpPr>
      <dsp:spPr>
        <a:xfrm>
          <a:off x="2587156" y="2656681"/>
          <a:ext cx="580768" cy="2213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2213295"/>
              </a:lnTo>
              <a:lnTo>
                <a:pt x="580768" y="22132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820335" y="3706123"/>
        <a:ext cx="114411" cy="114411"/>
      </dsp:txXfrm>
    </dsp:sp>
    <dsp:sp modelId="{4CC9E5D8-EADB-40F8-BAE9-E5F72257C506}">
      <dsp:nvSpPr>
        <dsp:cNvPr id="0" name=""/>
        <dsp:cNvSpPr/>
      </dsp:nvSpPr>
      <dsp:spPr>
        <a:xfrm>
          <a:off x="2587156" y="2656681"/>
          <a:ext cx="580768" cy="1106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0384" y="0"/>
              </a:lnTo>
              <a:lnTo>
                <a:pt x="290384" y="1106647"/>
              </a:lnTo>
              <a:lnTo>
                <a:pt x="580768" y="11066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46296" y="3178760"/>
        <a:ext cx="62489" cy="62489"/>
      </dsp:txXfrm>
    </dsp:sp>
    <dsp:sp modelId="{67114DE2-60E8-4CF0-AA27-B58D180F029A}">
      <dsp:nvSpPr>
        <dsp:cNvPr id="0" name=""/>
        <dsp:cNvSpPr/>
      </dsp:nvSpPr>
      <dsp:spPr>
        <a:xfrm>
          <a:off x="2587156" y="2610961"/>
          <a:ext cx="5807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0768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3021" y="2642162"/>
        <a:ext cx="29038" cy="29038"/>
      </dsp:txXfrm>
    </dsp:sp>
    <dsp:sp modelId="{6E48FDB6-E526-445F-B641-3609837CD628}">
      <dsp:nvSpPr>
        <dsp:cNvPr id="0" name=""/>
        <dsp:cNvSpPr/>
      </dsp:nvSpPr>
      <dsp:spPr>
        <a:xfrm>
          <a:off x="2587156" y="1550033"/>
          <a:ext cx="580768" cy="1106647"/>
        </a:xfrm>
        <a:custGeom>
          <a:avLst/>
          <a:gdLst/>
          <a:ahLst/>
          <a:cxnLst/>
          <a:rect l="0" t="0" r="0" b="0"/>
          <a:pathLst>
            <a:path>
              <a:moveTo>
                <a:pt x="0" y="1106647"/>
              </a:moveTo>
              <a:lnTo>
                <a:pt x="290384" y="1106647"/>
              </a:lnTo>
              <a:lnTo>
                <a:pt x="290384" y="0"/>
              </a:lnTo>
              <a:lnTo>
                <a:pt x="5807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46296" y="2072112"/>
        <a:ext cx="62489" cy="62489"/>
      </dsp:txXfrm>
    </dsp:sp>
    <dsp:sp modelId="{03EE2C4F-F6A0-4B58-8542-5BB5253DE72E}">
      <dsp:nvSpPr>
        <dsp:cNvPr id="0" name=""/>
        <dsp:cNvSpPr/>
      </dsp:nvSpPr>
      <dsp:spPr>
        <a:xfrm>
          <a:off x="2587156" y="443385"/>
          <a:ext cx="580768" cy="2213295"/>
        </a:xfrm>
        <a:custGeom>
          <a:avLst/>
          <a:gdLst/>
          <a:ahLst/>
          <a:cxnLst/>
          <a:rect l="0" t="0" r="0" b="0"/>
          <a:pathLst>
            <a:path>
              <a:moveTo>
                <a:pt x="0" y="2213295"/>
              </a:moveTo>
              <a:lnTo>
                <a:pt x="290384" y="2213295"/>
              </a:lnTo>
              <a:lnTo>
                <a:pt x="290384" y="0"/>
              </a:lnTo>
              <a:lnTo>
                <a:pt x="5807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820335" y="1492827"/>
        <a:ext cx="114411" cy="114411"/>
      </dsp:txXfrm>
    </dsp:sp>
    <dsp:sp modelId="{83341860-0B5B-493C-A1E9-A185CC60D3B1}">
      <dsp:nvSpPr>
        <dsp:cNvPr id="0" name=""/>
        <dsp:cNvSpPr/>
      </dsp:nvSpPr>
      <dsp:spPr>
        <a:xfrm rot="16200000">
          <a:off x="-185287" y="2214022"/>
          <a:ext cx="4659570" cy="885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financial sector regulatory appointment search committee (FSRASC)  ‘2015</a:t>
          </a:r>
          <a:endParaRPr lang="en-US" sz="2500" kern="1200" dirty="0"/>
        </a:p>
      </dsp:txBody>
      <dsp:txXfrm>
        <a:off x="-185287" y="2214022"/>
        <a:ext cx="4659570" cy="885318"/>
      </dsp:txXfrm>
    </dsp:sp>
    <dsp:sp modelId="{800DD4C7-4E03-43CB-ACAA-7B9F4B789DD9}">
      <dsp:nvSpPr>
        <dsp:cNvPr id="0" name=""/>
        <dsp:cNvSpPr/>
      </dsp:nvSpPr>
      <dsp:spPr>
        <a:xfrm>
          <a:off x="3167925" y="726"/>
          <a:ext cx="2903844" cy="885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Cabinet Secretary  (IAS)</a:t>
          </a:r>
          <a:endParaRPr lang="en-US" sz="2500" kern="1200" dirty="0"/>
        </a:p>
      </dsp:txBody>
      <dsp:txXfrm>
        <a:off x="3167925" y="726"/>
        <a:ext cx="2903844" cy="885318"/>
      </dsp:txXfrm>
    </dsp:sp>
    <dsp:sp modelId="{635D6D0E-460F-4A33-B8C2-21ED8CAB1824}">
      <dsp:nvSpPr>
        <dsp:cNvPr id="0" name=""/>
        <dsp:cNvSpPr/>
      </dsp:nvSpPr>
      <dsp:spPr>
        <a:xfrm>
          <a:off x="3167925" y="1107374"/>
          <a:ext cx="2903844" cy="885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 Secretary  from </a:t>
          </a:r>
          <a:r>
            <a:rPr lang="en-US" sz="2500" kern="1200" dirty="0" err="1" smtClean="0"/>
            <a:t>FinMin</a:t>
          </a:r>
          <a:r>
            <a:rPr lang="en-US" sz="2500" kern="1200" dirty="0" smtClean="0"/>
            <a:t> (</a:t>
          </a:r>
          <a:r>
            <a:rPr lang="en-US" sz="2500" kern="1200" dirty="0" err="1" smtClean="0"/>
            <a:t>ecoaff</a:t>
          </a:r>
          <a:r>
            <a:rPr lang="en-US" sz="2500" kern="1200" dirty="0" smtClean="0"/>
            <a:t>/</a:t>
          </a:r>
          <a:r>
            <a:rPr lang="en-US" sz="2500" kern="1200" dirty="0" err="1" smtClean="0"/>
            <a:t>finservice</a:t>
          </a:r>
          <a:r>
            <a:rPr lang="en-US" sz="2500" kern="1200" dirty="0" smtClean="0"/>
            <a:t>)</a:t>
          </a:r>
          <a:endParaRPr lang="en-US" sz="2500" kern="1200" dirty="0"/>
        </a:p>
      </dsp:txBody>
      <dsp:txXfrm>
        <a:off x="3167925" y="1107374"/>
        <a:ext cx="2903844" cy="885318"/>
      </dsp:txXfrm>
    </dsp:sp>
    <dsp:sp modelId="{9D472BA4-6F9B-4479-9F36-7913DE35EED6}">
      <dsp:nvSpPr>
        <dsp:cNvPr id="0" name=""/>
        <dsp:cNvSpPr/>
      </dsp:nvSpPr>
      <dsp:spPr>
        <a:xfrm>
          <a:off x="3167925" y="2214022"/>
          <a:ext cx="2903844" cy="885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Addl. Principle Secretary to PM (IAS)</a:t>
          </a:r>
          <a:endParaRPr lang="en-US" sz="2500" kern="1200" dirty="0"/>
        </a:p>
      </dsp:txBody>
      <dsp:txXfrm>
        <a:off x="3167925" y="2214022"/>
        <a:ext cx="2903844" cy="885318"/>
      </dsp:txXfrm>
    </dsp:sp>
    <dsp:sp modelId="{94F80CEA-575F-4F81-978C-DA6387FC1A6E}">
      <dsp:nvSpPr>
        <dsp:cNvPr id="0" name=""/>
        <dsp:cNvSpPr/>
      </dsp:nvSpPr>
      <dsp:spPr>
        <a:xfrm>
          <a:off x="3167925" y="3320670"/>
          <a:ext cx="2903844" cy="885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Chairman of given regulatory body</a:t>
          </a:r>
          <a:endParaRPr lang="en-US" sz="2500" kern="1200" dirty="0"/>
        </a:p>
      </dsp:txBody>
      <dsp:txXfrm>
        <a:off x="3167925" y="3320670"/>
        <a:ext cx="2903844" cy="885318"/>
      </dsp:txXfrm>
    </dsp:sp>
    <dsp:sp modelId="{BC81AF16-E344-4D2E-8689-AC32CB85184B}">
      <dsp:nvSpPr>
        <dsp:cNvPr id="0" name=""/>
        <dsp:cNvSpPr/>
      </dsp:nvSpPr>
      <dsp:spPr>
        <a:xfrm>
          <a:off x="3167925" y="4427318"/>
          <a:ext cx="2903844" cy="885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3 outside experts</a:t>
          </a:r>
          <a:endParaRPr lang="en-US" sz="2500" kern="1200" dirty="0"/>
        </a:p>
      </dsp:txBody>
      <dsp:txXfrm>
        <a:off x="3167925" y="4427318"/>
        <a:ext cx="2903844" cy="8853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2910A-B1C5-4E54-95FC-86B88063BB9C}">
      <dsp:nvSpPr>
        <dsp:cNvPr id="0" name=""/>
        <dsp:cNvSpPr/>
      </dsp:nvSpPr>
      <dsp:spPr>
        <a:xfrm>
          <a:off x="5604488" y="3477948"/>
          <a:ext cx="482210" cy="1036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105" y="0"/>
              </a:lnTo>
              <a:lnTo>
                <a:pt x="241105" y="1036752"/>
              </a:lnTo>
              <a:lnTo>
                <a:pt x="482210" y="1036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74DB0-F0C8-4033-B4C8-A673AF8968E9}">
      <dsp:nvSpPr>
        <dsp:cNvPr id="0" name=""/>
        <dsp:cNvSpPr/>
      </dsp:nvSpPr>
      <dsp:spPr>
        <a:xfrm>
          <a:off x="5604488" y="3432228"/>
          <a:ext cx="482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21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E7C28C-D062-4E01-A889-966351F9F8FB}">
      <dsp:nvSpPr>
        <dsp:cNvPr id="0" name=""/>
        <dsp:cNvSpPr/>
      </dsp:nvSpPr>
      <dsp:spPr>
        <a:xfrm>
          <a:off x="5604488" y="2441196"/>
          <a:ext cx="482210" cy="1036752"/>
        </a:xfrm>
        <a:custGeom>
          <a:avLst/>
          <a:gdLst/>
          <a:ahLst/>
          <a:cxnLst/>
          <a:rect l="0" t="0" r="0" b="0"/>
          <a:pathLst>
            <a:path>
              <a:moveTo>
                <a:pt x="0" y="1036752"/>
              </a:moveTo>
              <a:lnTo>
                <a:pt x="241105" y="1036752"/>
              </a:lnTo>
              <a:lnTo>
                <a:pt x="241105" y="0"/>
              </a:lnTo>
              <a:lnTo>
                <a:pt x="48221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013C6-D892-40A5-89A2-F97A575AFC47}">
      <dsp:nvSpPr>
        <dsp:cNvPr id="0" name=""/>
        <dsp:cNvSpPr/>
      </dsp:nvSpPr>
      <dsp:spPr>
        <a:xfrm>
          <a:off x="2711225" y="2182007"/>
          <a:ext cx="482210" cy="1295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105" y="0"/>
              </a:lnTo>
              <a:lnTo>
                <a:pt x="241105" y="1295940"/>
              </a:lnTo>
              <a:lnTo>
                <a:pt x="482210" y="129594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396636-3F32-402C-A71B-5FAB88FE92F2}">
      <dsp:nvSpPr>
        <dsp:cNvPr id="0" name=""/>
        <dsp:cNvSpPr/>
      </dsp:nvSpPr>
      <dsp:spPr>
        <a:xfrm>
          <a:off x="5604488" y="945124"/>
          <a:ext cx="482210" cy="459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105" y="0"/>
              </a:lnTo>
              <a:lnTo>
                <a:pt x="241105" y="459318"/>
              </a:lnTo>
              <a:lnTo>
                <a:pt x="482210" y="4593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0B2AD-C2F2-4F7D-8D14-2817B0656E71}">
      <dsp:nvSpPr>
        <dsp:cNvPr id="0" name=""/>
        <dsp:cNvSpPr/>
      </dsp:nvSpPr>
      <dsp:spPr>
        <a:xfrm>
          <a:off x="5604488" y="367690"/>
          <a:ext cx="482210" cy="577433"/>
        </a:xfrm>
        <a:custGeom>
          <a:avLst/>
          <a:gdLst/>
          <a:ahLst/>
          <a:cxnLst/>
          <a:rect l="0" t="0" r="0" b="0"/>
          <a:pathLst>
            <a:path>
              <a:moveTo>
                <a:pt x="0" y="577433"/>
              </a:moveTo>
              <a:lnTo>
                <a:pt x="241105" y="577433"/>
              </a:lnTo>
              <a:lnTo>
                <a:pt x="241105" y="0"/>
              </a:lnTo>
              <a:lnTo>
                <a:pt x="48221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799CD9-D020-4627-AB96-699D6B9FBED2}">
      <dsp:nvSpPr>
        <dsp:cNvPr id="0" name=""/>
        <dsp:cNvSpPr/>
      </dsp:nvSpPr>
      <dsp:spPr>
        <a:xfrm>
          <a:off x="2711225" y="945124"/>
          <a:ext cx="482210" cy="1236883"/>
        </a:xfrm>
        <a:custGeom>
          <a:avLst/>
          <a:gdLst/>
          <a:ahLst/>
          <a:cxnLst/>
          <a:rect l="0" t="0" r="0" b="0"/>
          <a:pathLst>
            <a:path>
              <a:moveTo>
                <a:pt x="0" y="1236883"/>
              </a:moveTo>
              <a:lnTo>
                <a:pt x="241105" y="1236883"/>
              </a:lnTo>
              <a:lnTo>
                <a:pt x="241105" y="0"/>
              </a:lnTo>
              <a:lnTo>
                <a:pt x="48221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6759C4-F3B7-47B3-B2DB-EBBB04D8FC27}">
      <dsp:nvSpPr>
        <dsp:cNvPr id="0" name=""/>
        <dsp:cNvSpPr/>
      </dsp:nvSpPr>
      <dsp:spPr>
        <a:xfrm>
          <a:off x="300173" y="1814322"/>
          <a:ext cx="2411052" cy="735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effectLst/>
            </a:rPr>
            <a:t>Dr.Urjit</a:t>
          </a:r>
          <a:r>
            <a:rPr lang="en-US" sz="1800" kern="1200" dirty="0" smtClean="0">
              <a:effectLst/>
            </a:rPr>
            <a:t> Patel </a:t>
          </a:r>
          <a:br>
            <a:rPr lang="en-US" sz="1800" kern="1200" dirty="0" smtClean="0">
              <a:effectLst/>
            </a:rPr>
          </a:br>
          <a:r>
            <a:rPr lang="en-US" sz="1800" kern="1200" dirty="0" smtClean="0">
              <a:effectLst/>
            </a:rPr>
            <a:t>[Ex-officio Chairman, Casting vote]</a:t>
          </a:r>
          <a:endParaRPr lang="en-US" sz="1800" kern="1200" dirty="0">
            <a:effectLst/>
          </a:endParaRPr>
        </a:p>
      </dsp:txBody>
      <dsp:txXfrm>
        <a:off x="300173" y="1814322"/>
        <a:ext cx="2411052" cy="735370"/>
      </dsp:txXfrm>
    </dsp:sp>
    <dsp:sp modelId="{1D51AED8-A4B1-4CB8-BCA8-5C6E7FDD9734}">
      <dsp:nvSpPr>
        <dsp:cNvPr id="0" name=""/>
        <dsp:cNvSpPr/>
      </dsp:nvSpPr>
      <dsp:spPr>
        <a:xfrm>
          <a:off x="3193436" y="577439"/>
          <a:ext cx="2411052" cy="73537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/>
            </a:rPr>
            <a:t>RBI  side</a:t>
          </a:r>
          <a:endParaRPr lang="en-US" sz="1800" kern="1200" dirty="0">
            <a:effectLst/>
          </a:endParaRPr>
        </a:p>
      </dsp:txBody>
      <dsp:txXfrm>
        <a:off x="3193436" y="577439"/>
        <a:ext cx="2411052" cy="735370"/>
      </dsp:txXfrm>
    </dsp:sp>
    <dsp:sp modelId="{A0C1777E-F078-4026-90E3-2C52E56C69FF}">
      <dsp:nvSpPr>
        <dsp:cNvPr id="0" name=""/>
        <dsp:cNvSpPr/>
      </dsp:nvSpPr>
      <dsp:spPr>
        <a:xfrm>
          <a:off x="6086699" y="5"/>
          <a:ext cx="2411052" cy="73537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effectLst/>
            </a:rPr>
            <a:t>Dy.R</a:t>
          </a:r>
          <a:r>
            <a:rPr lang="en-US" sz="1800" kern="1200" dirty="0" smtClean="0">
              <a:effectLst/>
            </a:rPr>
            <a:t>. Gandhi [MP Dept]</a:t>
          </a:r>
          <a:endParaRPr lang="en-US" sz="1800" kern="1200" dirty="0">
            <a:effectLst/>
          </a:endParaRPr>
        </a:p>
      </dsp:txBody>
      <dsp:txXfrm>
        <a:off x="6086699" y="5"/>
        <a:ext cx="2411052" cy="735370"/>
      </dsp:txXfrm>
    </dsp:sp>
    <dsp:sp modelId="{F0815940-3949-4597-BB9A-A4EFE4D91A2A}">
      <dsp:nvSpPr>
        <dsp:cNvPr id="0" name=""/>
        <dsp:cNvSpPr/>
      </dsp:nvSpPr>
      <dsp:spPr>
        <a:xfrm>
          <a:off x="6086699" y="1036757"/>
          <a:ext cx="2411052" cy="7353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effectLst/>
            </a:rPr>
            <a:t>Exe.Dir</a:t>
          </a:r>
          <a:r>
            <a:rPr lang="en-US" sz="1800" kern="1200" dirty="0" smtClean="0">
              <a:effectLst/>
            </a:rPr>
            <a:t>. Michael </a:t>
          </a:r>
          <a:r>
            <a:rPr lang="en-US" sz="1800" kern="1200" dirty="0" err="1" smtClean="0">
              <a:effectLst/>
            </a:rPr>
            <a:t>Patra</a:t>
          </a:r>
          <a:r>
            <a:rPr lang="en-US" sz="1800" kern="1200" dirty="0" smtClean="0">
              <a:effectLst/>
            </a:rPr>
            <a:t> [nominated by RBI central board]</a:t>
          </a:r>
          <a:endParaRPr lang="en-US" sz="1800" kern="1200" dirty="0">
            <a:effectLst/>
          </a:endParaRPr>
        </a:p>
      </dsp:txBody>
      <dsp:txXfrm>
        <a:off x="6086699" y="1036757"/>
        <a:ext cx="2411052" cy="735370"/>
      </dsp:txXfrm>
    </dsp:sp>
    <dsp:sp modelId="{96BFFC4B-927D-4485-8CE4-2DF2BA4EFC6D}">
      <dsp:nvSpPr>
        <dsp:cNvPr id="0" name=""/>
        <dsp:cNvSpPr/>
      </dsp:nvSpPr>
      <dsp:spPr>
        <a:xfrm>
          <a:off x="3193436" y="3110263"/>
          <a:ext cx="2411052" cy="735370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solidFill>
                <a:schemeClr val="bg1"/>
              </a:solidFill>
              <a:effectLst/>
            </a:rPr>
            <a:t>Govt</a:t>
          </a:r>
          <a:r>
            <a:rPr lang="en-US" sz="1800" kern="1200" dirty="0" smtClean="0">
              <a:solidFill>
                <a:schemeClr val="bg1"/>
              </a:solidFill>
              <a:effectLst/>
            </a:rPr>
            <a:t> Nominated [4 year term; no reappointment]</a:t>
          </a:r>
          <a:endParaRPr lang="en-US" sz="1800" kern="1200" dirty="0">
            <a:solidFill>
              <a:schemeClr val="bg1"/>
            </a:solidFill>
            <a:effectLst/>
          </a:endParaRPr>
        </a:p>
      </dsp:txBody>
      <dsp:txXfrm>
        <a:off x="3193436" y="3110263"/>
        <a:ext cx="2411052" cy="735370"/>
      </dsp:txXfrm>
    </dsp:sp>
    <dsp:sp modelId="{CB0FE840-6D16-4A1E-A907-91DB0979C869}">
      <dsp:nvSpPr>
        <dsp:cNvPr id="0" name=""/>
        <dsp:cNvSpPr/>
      </dsp:nvSpPr>
      <dsp:spPr>
        <a:xfrm>
          <a:off x="6086699" y="2073510"/>
          <a:ext cx="2411052" cy="735370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solidFill>
                <a:schemeClr val="bg1"/>
              </a:solidFill>
              <a:effectLst/>
            </a:rPr>
            <a:t>Chetan</a:t>
          </a:r>
          <a:r>
            <a:rPr lang="en-US" sz="1800" kern="1200" dirty="0" smtClean="0">
              <a:solidFill>
                <a:schemeClr val="bg1"/>
              </a:solidFill>
              <a:effectLst/>
            </a:rPr>
            <a:t> </a:t>
          </a:r>
          <a:r>
            <a:rPr lang="en-US" sz="1800" kern="1200" dirty="0" err="1" smtClean="0">
              <a:solidFill>
                <a:schemeClr val="bg1"/>
              </a:solidFill>
              <a:effectLst/>
            </a:rPr>
            <a:t>Ghate</a:t>
          </a:r>
          <a:r>
            <a:rPr lang="en-US" sz="1800" kern="1200" dirty="0" smtClean="0">
              <a:solidFill>
                <a:schemeClr val="bg1"/>
              </a:solidFill>
              <a:effectLst/>
            </a:rPr>
            <a:t>, @Indian Statistical Institute; </a:t>
          </a:r>
          <a:endParaRPr lang="en-US" sz="1800" kern="1200" dirty="0">
            <a:solidFill>
              <a:schemeClr val="bg1"/>
            </a:solidFill>
            <a:effectLst/>
          </a:endParaRPr>
        </a:p>
      </dsp:txBody>
      <dsp:txXfrm>
        <a:off x="6086699" y="2073510"/>
        <a:ext cx="2411052" cy="735370"/>
      </dsp:txXfrm>
    </dsp:sp>
    <dsp:sp modelId="{7EB50322-5B75-4645-B613-64B63ABB63B5}">
      <dsp:nvSpPr>
        <dsp:cNvPr id="0" name=""/>
        <dsp:cNvSpPr/>
      </dsp:nvSpPr>
      <dsp:spPr>
        <a:xfrm>
          <a:off x="6086699" y="3110263"/>
          <a:ext cx="2411052" cy="735370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solidFill>
                <a:schemeClr val="bg1"/>
              </a:solidFill>
              <a:effectLst/>
            </a:rPr>
            <a:t>Pami</a:t>
          </a:r>
          <a:r>
            <a:rPr lang="en-US" sz="1800" kern="1200" dirty="0" smtClean="0">
              <a:solidFill>
                <a:schemeClr val="bg1"/>
              </a:solidFill>
              <a:effectLst/>
            </a:rPr>
            <a:t> Dua, @Delhi School of Economics</a:t>
          </a:r>
          <a:endParaRPr lang="en-US" sz="1800" kern="1200" dirty="0">
            <a:solidFill>
              <a:schemeClr val="bg1"/>
            </a:solidFill>
            <a:effectLst/>
          </a:endParaRPr>
        </a:p>
      </dsp:txBody>
      <dsp:txXfrm>
        <a:off x="6086699" y="3110263"/>
        <a:ext cx="2411052" cy="735370"/>
      </dsp:txXfrm>
    </dsp:sp>
    <dsp:sp modelId="{FCD3BB24-2670-44C8-AFDE-D7DB63D91D50}">
      <dsp:nvSpPr>
        <dsp:cNvPr id="0" name=""/>
        <dsp:cNvSpPr/>
      </dsp:nvSpPr>
      <dsp:spPr>
        <a:xfrm>
          <a:off x="6086699" y="4147015"/>
          <a:ext cx="2411052" cy="735370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solidFill>
                <a:schemeClr val="bg1"/>
              </a:solidFill>
              <a:effectLst/>
            </a:rPr>
            <a:t>Ravindra</a:t>
          </a:r>
          <a:r>
            <a:rPr lang="en-US" sz="1800" kern="1200" dirty="0" smtClean="0">
              <a:solidFill>
                <a:schemeClr val="bg1"/>
              </a:solidFill>
              <a:effectLst/>
            </a:rPr>
            <a:t> H Dholakia @IIM-A</a:t>
          </a:r>
          <a:endParaRPr lang="en-US" sz="1800" kern="1200" dirty="0">
            <a:solidFill>
              <a:schemeClr val="bg1"/>
            </a:solidFill>
            <a:effectLst/>
          </a:endParaRPr>
        </a:p>
      </dsp:txBody>
      <dsp:txXfrm>
        <a:off x="6086699" y="4147015"/>
        <a:ext cx="2411052" cy="73537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843B2-619F-4C7E-B5F8-78C4B56869AD}">
      <dsp:nvSpPr>
        <dsp:cNvPr id="0" name=""/>
        <dsp:cNvSpPr/>
      </dsp:nvSpPr>
      <dsp:spPr>
        <a:xfrm>
          <a:off x="22" y="61342"/>
          <a:ext cx="2185124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Non-Official</a:t>
          </a:r>
          <a:endParaRPr lang="en-US" sz="2300" kern="1200" dirty="0"/>
        </a:p>
      </dsp:txBody>
      <dsp:txXfrm>
        <a:off x="22" y="61342"/>
        <a:ext cx="2185124" cy="662400"/>
      </dsp:txXfrm>
    </dsp:sp>
    <dsp:sp modelId="{D004BD99-E338-4ED4-8F3E-65C71B40AB62}">
      <dsp:nvSpPr>
        <dsp:cNvPr id="0" name=""/>
        <dsp:cNvSpPr/>
      </dsp:nvSpPr>
      <dsp:spPr>
        <a:xfrm>
          <a:off x="22" y="723742"/>
          <a:ext cx="2185124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Nominated by </a:t>
          </a:r>
          <a:r>
            <a:rPr lang="en-US" sz="2300" kern="1200" dirty="0" err="1" smtClean="0"/>
            <a:t>Gov</a:t>
          </a:r>
          <a:r>
            <a:rPr lang="en-US" sz="2300" kern="1200" dirty="0" smtClean="0"/>
            <a:t>* </a:t>
          </a:r>
          <a:r>
            <a:rPr lang="en-US" sz="2300" kern="1200" dirty="0" smtClean="0">
              <a:hlinkClick xmlns:r="http://schemas.openxmlformats.org/officeDocument/2006/relationships" r:id="rId1"/>
            </a:rPr>
            <a:t>link</a:t>
          </a:r>
          <a:endParaRPr lang="en-US" sz="2300" kern="1200" dirty="0"/>
        </a:p>
      </dsp:txBody>
      <dsp:txXfrm>
        <a:off x="22" y="723742"/>
        <a:ext cx="2185124" cy="1010160"/>
      </dsp:txXfrm>
    </dsp:sp>
    <dsp:sp modelId="{00C3742F-E04B-41EF-9E1F-D5E38C10717C}">
      <dsp:nvSpPr>
        <dsp:cNvPr id="0" name=""/>
        <dsp:cNvSpPr/>
      </dsp:nvSpPr>
      <dsp:spPr>
        <a:xfrm>
          <a:off x="2491064" y="61342"/>
          <a:ext cx="2185124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Official Directors</a:t>
          </a:r>
          <a:endParaRPr lang="en-US" sz="2300" kern="1200" dirty="0"/>
        </a:p>
      </dsp:txBody>
      <dsp:txXfrm>
        <a:off x="2491064" y="61342"/>
        <a:ext cx="2185124" cy="662400"/>
      </dsp:txXfrm>
    </dsp:sp>
    <dsp:sp modelId="{F67E4E1C-8CE9-489C-B35D-FB955F7396BF}">
      <dsp:nvSpPr>
        <dsp:cNvPr id="0" name=""/>
        <dsp:cNvSpPr/>
      </dsp:nvSpPr>
      <dsp:spPr>
        <a:xfrm>
          <a:off x="2491064" y="723742"/>
          <a:ext cx="2185124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Gov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4 </a:t>
          </a:r>
          <a:r>
            <a:rPr lang="en-US" sz="2300" kern="1200" dirty="0" err="1" smtClean="0"/>
            <a:t>Dy.Gov</a:t>
          </a:r>
          <a:endParaRPr lang="en-US" sz="2300" kern="1200" dirty="0"/>
        </a:p>
      </dsp:txBody>
      <dsp:txXfrm>
        <a:off x="2491064" y="723742"/>
        <a:ext cx="2185124" cy="10101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AE304-7B7D-45FE-B55A-755081460B4E}">
      <dsp:nvSpPr>
        <dsp:cNvPr id="0" name=""/>
        <dsp:cNvSpPr/>
      </dsp:nvSpPr>
      <dsp:spPr>
        <a:xfrm>
          <a:off x="1923817" y="1371"/>
          <a:ext cx="900000" cy="5195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 </a:t>
          </a:r>
          <a:r>
            <a:rPr lang="en-US" sz="2800" kern="1200" dirty="0" err="1" smtClean="0"/>
            <a:t>Gov</a:t>
          </a:r>
          <a:endParaRPr lang="en-US" sz="2800" kern="1200" dirty="0"/>
        </a:p>
      </dsp:txBody>
      <dsp:txXfrm>
        <a:off x="1923817" y="1371"/>
        <a:ext cx="900000" cy="519559"/>
      </dsp:txXfrm>
    </dsp:sp>
    <dsp:sp modelId="{FE19581A-63B0-4FE6-8259-3E8A418472EC}">
      <dsp:nvSpPr>
        <dsp:cNvPr id="0" name=""/>
        <dsp:cNvSpPr/>
      </dsp:nvSpPr>
      <dsp:spPr>
        <a:xfrm>
          <a:off x="1766317" y="546909"/>
          <a:ext cx="1215000" cy="5195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4 </a:t>
          </a:r>
          <a:r>
            <a:rPr lang="en-US" sz="2800" kern="1200" dirty="0" err="1" smtClean="0"/>
            <a:t>DyGov</a:t>
          </a:r>
          <a:endParaRPr lang="en-US" sz="2800" kern="1200" dirty="0"/>
        </a:p>
      </dsp:txBody>
      <dsp:txXfrm>
        <a:off x="1766317" y="546909"/>
        <a:ext cx="1215000" cy="519559"/>
      </dsp:txXfrm>
    </dsp:sp>
    <dsp:sp modelId="{1D822201-47AE-4E8A-9103-3775A854B2E6}">
      <dsp:nvSpPr>
        <dsp:cNvPr id="0" name=""/>
        <dsp:cNvSpPr/>
      </dsp:nvSpPr>
      <dsp:spPr>
        <a:xfrm>
          <a:off x="1023817" y="1092446"/>
          <a:ext cx="2700000" cy="519559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 Executive Directors</a:t>
          </a:r>
          <a:endParaRPr lang="en-US" sz="2800" kern="1200" dirty="0"/>
        </a:p>
      </dsp:txBody>
      <dsp:txXfrm>
        <a:off x="1023817" y="1092446"/>
        <a:ext cx="2700000" cy="519559"/>
      </dsp:txXfrm>
    </dsp:sp>
    <dsp:sp modelId="{55056C66-3CA1-48A8-BC01-97ED2103BE99}">
      <dsp:nvSpPr>
        <dsp:cNvPr id="0" name=""/>
        <dsp:cNvSpPr/>
      </dsp:nvSpPr>
      <dsp:spPr>
        <a:xfrm>
          <a:off x="1563817" y="1637984"/>
          <a:ext cx="1620000" cy="5195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Princi.CGM</a:t>
          </a:r>
          <a:endParaRPr lang="en-US" sz="2800" kern="1200" dirty="0"/>
        </a:p>
      </dsp:txBody>
      <dsp:txXfrm>
        <a:off x="1563817" y="1637984"/>
        <a:ext cx="1620000" cy="519559"/>
      </dsp:txXfrm>
    </dsp:sp>
    <dsp:sp modelId="{CAC8593B-869C-400B-9A84-87221752878F}">
      <dsp:nvSpPr>
        <dsp:cNvPr id="0" name=""/>
        <dsp:cNvSpPr/>
      </dsp:nvSpPr>
      <dsp:spPr>
        <a:xfrm>
          <a:off x="1698817" y="2183521"/>
          <a:ext cx="1350000" cy="5195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Chief GM</a:t>
          </a:r>
          <a:endParaRPr lang="en-US" sz="2800" kern="1200" dirty="0"/>
        </a:p>
      </dsp:txBody>
      <dsp:txXfrm>
        <a:off x="1698817" y="2183521"/>
        <a:ext cx="1350000" cy="519559"/>
      </dsp:txXfrm>
    </dsp:sp>
    <dsp:sp modelId="{70A43F05-D75C-4D21-A11A-8160953AD381}">
      <dsp:nvSpPr>
        <dsp:cNvPr id="0" name=""/>
        <dsp:cNvSpPr/>
      </dsp:nvSpPr>
      <dsp:spPr>
        <a:xfrm>
          <a:off x="2013817" y="2729059"/>
          <a:ext cx="720000" cy="5195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GM</a:t>
          </a:r>
          <a:endParaRPr lang="en-US" sz="2800" kern="1200" dirty="0"/>
        </a:p>
      </dsp:txBody>
      <dsp:txXfrm>
        <a:off x="2013817" y="2729059"/>
        <a:ext cx="720000" cy="519559"/>
      </dsp:txXfrm>
    </dsp:sp>
    <dsp:sp modelId="{90B80251-D9E4-4B03-BA3B-E61736CCE59E}">
      <dsp:nvSpPr>
        <dsp:cNvPr id="0" name=""/>
        <dsp:cNvSpPr/>
      </dsp:nvSpPr>
      <dsp:spPr>
        <a:xfrm>
          <a:off x="1867567" y="3274596"/>
          <a:ext cx="1012500" cy="5195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Dy.GM</a:t>
          </a:r>
          <a:endParaRPr lang="en-US" sz="2800" kern="1200" dirty="0"/>
        </a:p>
      </dsp:txBody>
      <dsp:txXfrm>
        <a:off x="1867567" y="3274596"/>
        <a:ext cx="1012500" cy="519559"/>
      </dsp:txXfrm>
    </dsp:sp>
    <dsp:sp modelId="{52E6B8CF-469B-4822-B4C2-9507D0882A7F}">
      <dsp:nvSpPr>
        <dsp:cNvPr id="0" name=""/>
        <dsp:cNvSpPr/>
      </dsp:nvSpPr>
      <dsp:spPr>
        <a:xfrm>
          <a:off x="2013817" y="3820134"/>
          <a:ext cx="720000" cy="5195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…</a:t>
          </a:r>
          <a:endParaRPr lang="en-US" sz="2800" kern="1200" dirty="0"/>
        </a:p>
      </dsp:txBody>
      <dsp:txXfrm>
        <a:off x="2013817" y="3820134"/>
        <a:ext cx="720000" cy="519559"/>
      </dsp:txXfrm>
    </dsp:sp>
    <dsp:sp modelId="{2E1E53A2-0131-4B2A-B78B-149F2A05C630}">
      <dsp:nvSpPr>
        <dsp:cNvPr id="0" name=""/>
        <dsp:cNvSpPr/>
      </dsp:nvSpPr>
      <dsp:spPr>
        <a:xfrm>
          <a:off x="1991317" y="4365671"/>
          <a:ext cx="765000" cy="5195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staff</a:t>
          </a:r>
          <a:endParaRPr lang="en-US" sz="2800" kern="1200" dirty="0"/>
        </a:p>
      </dsp:txBody>
      <dsp:txXfrm>
        <a:off x="1991317" y="4365671"/>
        <a:ext cx="765000" cy="51955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87B96-6AC8-4202-B228-FEAED916A3CC}">
      <dsp:nvSpPr>
        <dsp:cNvPr id="0" name=""/>
        <dsp:cNvSpPr/>
      </dsp:nvSpPr>
      <dsp:spPr>
        <a:xfrm>
          <a:off x="42" y="207151"/>
          <a:ext cx="4111139" cy="979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BEFORE</a:t>
          </a:r>
          <a:endParaRPr lang="en-US" sz="3400" kern="1200" dirty="0"/>
        </a:p>
      </dsp:txBody>
      <dsp:txXfrm>
        <a:off x="42" y="207151"/>
        <a:ext cx="4111139" cy="979200"/>
      </dsp:txXfrm>
    </dsp:sp>
    <dsp:sp modelId="{89EAADC8-BEE6-4B98-AE62-08EE7D519EE1}">
      <dsp:nvSpPr>
        <dsp:cNvPr id="0" name=""/>
        <dsp:cNvSpPr/>
      </dsp:nvSpPr>
      <dsp:spPr>
        <a:xfrm>
          <a:off x="42" y="1186351"/>
          <a:ext cx="4111139" cy="39198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Each dept. individually took action. 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Banking Regulation, 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Payment Settlement, 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Foreign Exchange, 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Cooperatives…</a:t>
          </a:r>
          <a:endParaRPr lang="en-US" sz="3400" kern="1200" dirty="0"/>
        </a:p>
      </dsp:txBody>
      <dsp:txXfrm>
        <a:off x="42" y="1186351"/>
        <a:ext cx="4111139" cy="3919860"/>
      </dsp:txXfrm>
    </dsp:sp>
    <dsp:sp modelId="{AA9E302B-F021-41AE-B610-F10F94DBD9D2}">
      <dsp:nvSpPr>
        <dsp:cNvPr id="0" name=""/>
        <dsp:cNvSpPr/>
      </dsp:nvSpPr>
      <dsp:spPr>
        <a:xfrm>
          <a:off x="4185594" y="207151"/>
          <a:ext cx="4111139" cy="979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AFTER </a:t>
          </a:r>
          <a:r>
            <a:rPr lang="en-US" sz="3400" u="sng" kern="1200" dirty="0" smtClean="0"/>
            <a:t>1</a:t>
          </a:r>
          <a:r>
            <a:rPr lang="en-US" sz="3400" u="sng" kern="1200" baseline="30000" dirty="0" smtClean="0"/>
            <a:t>st</a:t>
          </a:r>
          <a:r>
            <a:rPr lang="en-US" sz="3400" u="sng" kern="1200" dirty="0" smtClean="0"/>
            <a:t> April 2017</a:t>
          </a:r>
          <a:endParaRPr lang="en-US" sz="3400" u="sng" kern="1200" dirty="0"/>
        </a:p>
      </dsp:txBody>
      <dsp:txXfrm>
        <a:off x="4185594" y="207151"/>
        <a:ext cx="4111139" cy="979200"/>
      </dsp:txXfrm>
    </dsp:sp>
    <dsp:sp modelId="{04378832-4839-4EAC-81D6-5FBEC8E4439D}">
      <dsp:nvSpPr>
        <dsp:cNvPr id="0" name=""/>
        <dsp:cNvSpPr/>
      </dsp:nvSpPr>
      <dsp:spPr>
        <a:xfrm>
          <a:off x="4185594" y="1186351"/>
          <a:ext cx="4111139" cy="39198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These “other” Departments will feed surveillance to “Enforcement” Department 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=Centralized action, DBM.</a:t>
          </a:r>
          <a:endParaRPr lang="en-US" sz="3400" kern="1200" dirty="0"/>
        </a:p>
      </dsp:txBody>
      <dsp:txXfrm>
        <a:off x="4185594" y="1186351"/>
        <a:ext cx="4111139" cy="39198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2F585-3909-4C82-8BD9-4DA548B8F41F}">
      <dsp:nvSpPr>
        <dsp:cNvPr id="0" name=""/>
        <dsp:cNvSpPr/>
      </dsp:nvSpPr>
      <dsp:spPr>
        <a:xfrm>
          <a:off x="5960" y="0"/>
          <a:ext cx="3563094" cy="7702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noStrike" kern="1200" dirty="0" smtClean="0"/>
            <a:t>Nationalization</a:t>
          </a:r>
          <a:endParaRPr lang="en-US" sz="2800" strike="noStrike" kern="1200" dirty="0"/>
        </a:p>
      </dsp:txBody>
      <dsp:txXfrm>
        <a:off x="391109" y="0"/>
        <a:ext cx="2792796" cy="770298"/>
      </dsp:txXfrm>
    </dsp:sp>
    <dsp:sp modelId="{9F4F6366-3E19-49F1-8D0F-DF4A2253D72C}">
      <dsp:nvSpPr>
        <dsp:cNvPr id="0" name=""/>
        <dsp:cNvSpPr/>
      </dsp:nvSpPr>
      <dsp:spPr>
        <a:xfrm>
          <a:off x="3212745" y="0"/>
          <a:ext cx="3563094" cy="77029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  <a:sp3d extrusionH="381000"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noStrike" kern="1200" dirty="0" smtClean="0"/>
            <a:t>“MERGERS”?</a:t>
          </a:r>
          <a:endParaRPr lang="en-US" sz="2800" strike="noStrike" kern="1200" dirty="0"/>
        </a:p>
      </dsp:txBody>
      <dsp:txXfrm>
        <a:off x="3597894" y="0"/>
        <a:ext cx="2792796" cy="77029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6A39-1716-46D8-B653-5C1FE959E56D}">
      <dsp:nvSpPr>
        <dsp:cNvPr id="0" name=""/>
        <dsp:cNvSpPr/>
      </dsp:nvSpPr>
      <dsp:spPr>
        <a:xfrm>
          <a:off x="889613" y="411345"/>
          <a:ext cx="5472684" cy="5472684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Overdraft / loan from bank</a:t>
          </a:r>
          <a:endParaRPr lang="en-US" sz="2700" kern="1200" dirty="0"/>
        </a:p>
      </dsp:txBody>
      <dsp:txXfrm>
        <a:off x="3794696" y="1545624"/>
        <a:ext cx="2019681" cy="1498473"/>
      </dsp:txXfrm>
    </dsp:sp>
    <dsp:sp modelId="{FF850FE5-2E0E-427F-A259-06D0B7D5EADF}">
      <dsp:nvSpPr>
        <dsp:cNvPr id="0" name=""/>
        <dsp:cNvSpPr/>
      </dsp:nvSpPr>
      <dsp:spPr>
        <a:xfrm>
          <a:off x="889613" y="595070"/>
          <a:ext cx="5472684" cy="5472684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Speculative Investment in land, metals, commodities</a:t>
          </a:r>
          <a:endParaRPr lang="en-US" sz="2700" kern="1200" dirty="0"/>
        </a:p>
      </dsp:txBody>
      <dsp:txXfrm>
        <a:off x="3794696" y="3435003"/>
        <a:ext cx="2019681" cy="1498473"/>
      </dsp:txXfrm>
    </dsp:sp>
    <dsp:sp modelId="{46C9E6FA-729C-4C8B-B413-B754D387A694}">
      <dsp:nvSpPr>
        <dsp:cNvPr id="0" name=""/>
        <dsp:cNvSpPr/>
      </dsp:nvSpPr>
      <dsp:spPr>
        <a:xfrm>
          <a:off x="705887" y="595070"/>
          <a:ext cx="5472684" cy="5472684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Windfall gains</a:t>
          </a:r>
          <a:endParaRPr lang="en-US" sz="2700" kern="1200" dirty="0"/>
        </a:p>
      </dsp:txBody>
      <dsp:txXfrm>
        <a:off x="1253807" y="3435003"/>
        <a:ext cx="2019681" cy="1498473"/>
      </dsp:txXfrm>
    </dsp:sp>
    <dsp:sp modelId="{A82368C0-B017-48CF-8B81-873A900F6051}">
      <dsp:nvSpPr>
        <dsp:cNvPr id="0" name=""/>
        <dsp:cNvSpPr/>
      </dsp:nvSpPr>
      <dsp:spPr>
        <a:xfrm>
          <a:off x="705887" y="411345"/>
          <a:ext cx="5472684" cy="5472684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Open new companies </a:t>
          </a:r>
          <a:endParaRPr lang="en-US" sz="2700" kern="1200" dirty="0"/>
        </a:p>
      </dsp:txBody>
      <dsp:txXfrm>
        <a:off x="1253807" y="1545624"/>
        <a:ext cx="2019681" cy="1498473"/>
      </dsp:txXfrm>
    </dsp:sp>
    <dsp:sp modelId="{33BC4376-7F82-449F-AC5E-16E52089011D}">
      <dsp:nvSpPr>
        <dsp:cNvPr id="0" name=""/>
        <dsp:cNvSpPr/>
      </dsp:nvSpPr>
      <dsp:spPr>
        <a:xfrm>
          <a:off x="550828" y="72559"/>
          <a:ext cx="6150254" cy="6150254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A15B4-4E65-4ECF-8ACA-1F2B89BAFA42}">
      <dsp:nvSpPr>
        <dsp:cNvPr id="0" name=""/>
        <dsp:cNvSpPr/>
      </dsp:nvSpPr>
      <dsp:spPr>
        <a:xfrm>
          <a:off x="550828" y="256285"/>
          <a:ext cx="6150254" cy="6150254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0F166-076A-439B-B9EC-98A3841497E3}">
      <dsp:nvSpPr>
        <dsp:cNvPr id="0" name=""/>
        <dsp:cNvSpPr/>
      </dsp:nvSpPr>
      <dsp:spPr>
        <a:xfrm>
          <a:off x="367102" y="256285"/>
          <a:ext cx="6150254" cy="6150254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ECAFC-2E79-4C29-BF2D-F9980B089361}">
      <dsp:nvSpPr>
        <dsp:cNvPr id="0" name=""/>
        <dsp:cNvSpPr/>
      </dsp:nvSpPr>
      <dsp:spPr>
        <a:xfrm>
          <a:off x="367102" y="72559"/>
          <a:ext cx="6150254" cy="6150254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3B353-D6C7-48B4-86A5-A1C246565693}">
      <dsp:nvSpPr>
        <dsp:cNvPr id="0" name=""/>
        <dsp:cNvSpPr/>
      </dsp:nvSpPr>
      <dsp:spPr>
        <a:xfrm>
          <a:off x="43" y="223401"/>
          <a:ext cx="4200899" cy="946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NEXUS between Banks and Industrialists</a:t>
          </a:r>
          <a:endParaRPr lang="en-US" sz="2700" kern="1200" dirty="0"/>
        </a:p>
      </dsp:txBody>
      <dsp:txXfrm>
        <a:off x="43" y="223401"/>
        <a:ext cx="4200899" cy="946867"/>
      </dsp:txXfrm>
    </dsp:sp>
    <dsp:sp modelId="{B28B176C-2833-41EF-B0D5-B3AC27ACE9FB}">
      <dsp:nvSpPr>
        <dsp:cNvPr id="0" name=""/>
        <dsp:cNvSpPr/>
      </dsp:nvSpPr>
      <dsp:spPr>
        <a:xfrm>
          <a:off x="43" y="1170269"/>
          <a:ext cx="4200899" cy="4743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‘50-1963: 188 people were in board of top 20 banks, 1452 companies, and numerous insurance, finance companies, NGO, trust.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x-none" sz="2700" u="sng" kern="1200" dirty="0" smtClean="0"/>
            <a:t>Reckless lending </a:t>
          </a:r>
          <a:r>
            <a:rPr lang="x-none" sz="2700" kern="1200" dirty="0" smtClean="0"/>
            <a:t>to director</a:t>
          </a:r>
          <a:r>
            <a:rPr lang="en-US" sz="2700" kern="1200" dirty="0" smtClean="0"/>
            <a:t>s and their firms.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So, Banks f</a:t>
          </a:r>
          <a:r>
            <a:rPr lang="x-none" sz="2700" kern="1200" dirty="0" smtClean="0"/>
            <a:t>ail</a:t>
          </a:r>
          <a:r>
            <a:rPr lang="en-US" sz="2700" kern="1200" dirty="0" err="1" smtClean="0"/>
            <a:t>ed</a:t>
          </a:r>
          <a:r>
            <a:rPr lang="en-US" sz="2700" kern="1200" dirty="0" smtClean="0"/>
            <a:t> </a:t>
          </a:r>
          <a:r>
            <a:rPr lang="x-none" sz="2700" kern="1200" dirty="0" smtClean="0"/>
            <a:t>frequently</a:t>
          </a:r>
          <a:r>
            <a:rPr lang="en-US" sz="2700" kern="1200" dirty="0" smtClean="0"/>
            <a:t>, </a:t>
          </a:r>
          <a:r>
            <a:rPr lang="x-none" sz="2700" kern="1200" dirty="0" smtClean="0"/>
            <a:t>even RBI close down unviable banks.-&gt; </a:t>
          </a:r>
          <a:r>
            <a:rPr lang="x-none" sz="2700" u="sng" kern="1200" dirty="0" smtClean="0"/>
            <a:t>actually decline in the no. of branches</a:t>
          </a:r>
          <a:r>
            <a:rPr lang="en-US" sz="2700" u="sng" kern="1200" dirty="0" smtClean="0"/>
            <a:t> in this phase!</a:t>
          </a:r>
          <a:endParaRPr lang="en-US" sz="2700" kern="1200" dirty="0" smtClean="0"/>
        </a:p>
      </dsp:txBody>
      <dsp:txXfrm>
        <a:off x="43" y="1170269"/>
        <a:ext cx="4200899" cy="4743360"/>
      </dsp:txXfrm>
    </dsp:sp>
    <dsp:sp modelId="{FDE88B65-6296-4697-99CB-F34909E1AE85}">
      <dsp:nvSpPr>
        <dsp:cNvPr id="0" name=""/>
        <dsp:cNvSpPr/>
      </dsp:nvSpPr>
      <dsp:spPr>
        <a:xfrm>
          <a:off x="4789068" y="223401"/>
          <a:ext cx="4200899" cy="9468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Financial Inclusion </a:t>
          </a:r>
          <a:endParaRPr lang="en-US" sz="2700" kern="1200" dirty="0"/>
        </a:p>
      </dsp:txBody>
      <dsp:txXfrm>
        <a:off x="4789068" y="223401"/>
        <a:ext cx="4200899" cy="946867"/>
      </dsp:txXfrm>
    </dsp:sp>
    <dsp:sp modelId="{3BEE416E-3ADF-48A0-8DFD-8B856918E800}">
      <dsp:nvSpPr>
        <dsp:cNvPr id="0" name=""/>
        <dsp:cNvSpPr/>
      </dsp:nvSpPr>
      <dsp:spPr>
        <a:xfrm>
          <a:off x="4789068" y="1170269"/>
          <a:ext cx="4200899" cy="4743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Free India was Poor India: deposits growth low, so, </a:t>
          </a:r>
          <a:r>
            <a:rPr lang="x-none" sz="2700" kern="1200" dirty="0" smtClean="0"/>
            <a:t>Private baks unwilling to open in small areas- can't recover money till long.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Financial inclusion of poor, farmers, MSME…X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Private banks helped in FYP targets….X</a:t>
          </a:r>
          <a:endParaRPr lang="en-US" sz="2700" kern="1200" dirty="0"/>
        </a:p>
      </dsp:txBody>
      <dsp:txXfrm>
        <a:off x="4789068" y="1170269"/>
        <a:ext cx="4200899" cy="474336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D2163-DC7C-4A6D-91D0-E97552427E9A}">
      <dsp:nvSpPr>
        <dsp:cNvPr id="0" name=""/>
        <dsp:cNvSpPr/>
      </dsp:nvSpPr>
      <dsp:spPr>
        <a:xfrm>
          <a:off x="0" y="98212"/>
          <a:ext cx="2208616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48</a:t>
          </a:r>
          <a:endParaRPr lang="en-US" sz="2800" kern="1200" dirty="0"/>
        </a:p>
      </dsp:txBody>
      <dsp:txXfrm>
        <a:off x="0" y="98212"/>
        <a:ext cx="2208616" cy="554400"/>
      </dsp:txXfrm>
    </dsp:sp>
    <dsp:sp modelId="{4701D3A5-316F-4894-B96C-187430A0BE84}">
      <dsp:nvSpPr>
        <dsp:cNvPr id="0" name=""/>
        <dsp:cNvSpPr/>
      </dsp:nvSpPr>
      <dsp:spPr>
        <a:xfrm>
          <a:off x="2208616" y="80887"/>
          <a:ext cx="441723" cy="5890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D9DE8-45EF-44E1-AF4D-D856FBE29CE6}">
      <dsp:nvSpPr>
        <dsp:cNvPr id="0" name=""/>
        <dsp:cNvSpPr/>
      </dsp:nvSpPr>
      <dsp:spPr>
        <a:xfrm>
          <a:off x="2827029" y="80887"/>
          <a:ext cx="6007437" cy="589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RBI  Transfer of Ownership Act</a:t>
          </a:r>
          <a:endParaRPr lang="en-US" sz="2800" kern="1200" dirty="0"/>
        </a:p>
      </dsp:txBody>
      <dsp:txXfrm>
        <a:off x="2827029" y="80887"/>
        <a:ext cx="6007437" cy="589050"/>
      </dsp:txXfrm>
    </dsp:sp>
    <dsp:sp modelId="{5BA67B31-054F-4472-A225-B9DD5F2E0E6A}">
      <dsp:nvSpPr>
        <dsp:cNvPr id="0" name=""/>
        <dsp:cNvSpPr/>
      </dsp:nvSpPr>
      <dsp:spPr>
        <a:xfrm>
          <a:off x="0" y="969974"/>
          <a:ext cx="2208616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49</a:t>
          </a:r>
          <a:endParaRPr lang="en-US" sz="2800" kern="1200" dirty="0"/>
        </a:p>
      </dsp:txBody>
      <dsp:txXfrm>
        <a:off x="0" y="969974"/>
        <a:ext cx="2208616" cy="554400"/>
      </dsp:txXfrm>
    </dsp:sp>
    <dsp:sp modelId="{1F5CBB72-EDFB-4027-8B09-7079E3C16975}">
      <dsp:nvSpPr>
        <dsp:cNvPr id="0" name=""/>
        <dsp:cNvSpPr/>
      </dsp:nvSpPr>
      <dsp:spPr>
        <a:xfrm>
          <a:off x="2208616" y="770737"/>
          <a:ext cx="441723" cy="9528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F51A-FBE5-439E-9BD2-82D85CEABC10}">
      <dsp:nvSpPr>
        <dsp:cNvPr id="0" name=""/>
        <dsp:cNvSpPr/>
      </dsp:nvSpPr>
      <dsp:spPr>
        <a:xfrm>
          <a:off x="2827029" y="770737"/>
          <a:ext cx="6007437" cy="9528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RBI given powers to regulate under Banking regulation Act </a:t>
          </a:r>
          <a:endParaRPr lang="en-US" sz="2800" kern="1200" dirty="0"/>
        </a:p>
      </dsp:txBody>
      <dsp:txXfrm>
        <a:off x="2827029" y="770737"/>
        <a:ext cx="6007437" cy="952875"/>
      </dsp:txXfrm>
    </dsp:sp>
    <dsp:sp modelId="{8954F21C-1339-4B1F-9175-5542CD01EAD7}">
      <dsp:nvSpPr>
        <dsp:cNvPr id="0" name=""/>
        <dsp:cNvSpPr/>
      </dsp:nvSpPr>
      <dsp:spPr>
        <a:xfrm>
          <a:off x="0" y="1841737"/>
          <a:ext cx="2208616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55</a:t>
          </a:r>
          <a:endParaRPr lang="en-US" sz="2800" kern="1200" dirty="0"/>
        </a:p>
      </dsp:txBody>
      <dsp:txXfrm>
        <a:off x="0" y="1841737"/>
        <a:ext cx="2208616" cy="554400"/>
      </dsp:txXfrm>
    </dsp:sp>
    <dsp:sp modelId="{8F134D28-998C-4907-9F44-1CFAA0660E07}">
      <dsp:nvSpPr>
        <dsp:cNvPr id="0" name=""/>
        <dsp:cNvSpPr/>
      </dsp:nvSpPr>
      <dsp:spPr>
        <a:xfrm>
          <a:off x="2208616" y="1824412"/>
          <a:ext cx="441723" cy="5890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F1CAA-A52F-42EB-8086-ABF6E7685699}">
      <dsp:nvSpPr>
        <dsp:cNvPr id="0" name=""/>
        <dsp:cNvSpPr/>
      </dsp:nvSpPr>
      <dsp:spPr>
        <a:xfrm>
          <a:off x="2827029" y="1824412"/>
          <a:ext cx="6007437" cy="589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Imperial Bank-&gt;SBI</a:t>
          </a:r>
          <a:endParaRPr lang="en-US" sz="2800" kern="1200" dirty="0"/>
        </a:p>
      </dsp:txBody>
      <dsp:txXfrm>
        <a:off x="2827029" y="1824412"/>
        <a:ext cx="6007437" cy="589050"/>
      </dsp:txXfrm>
    </dsp:sp>
    <dsp:sp modelId="{AC51B72A-8F19-4768-86AF-EDFD36CD98D0}">
      <dsp:nvSpPr>
        <dsp:cNvPr id="0" name=""/>
        <dsp:cNvSpPr/>
      </dsp:nvSpPr>
      <dsp:spPr>
        <a:xfrm>
          <a:off x="0" y="2531587"/>
          <a:ext cx="2208616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55-56</a:t>
          </a:r>
          <a:endParaRPr lang="en-US" sz="2800" kern="1200" dirty="0"/>
        </a:p>
      </dsp:txBody>
      <dsp:txXfrm>
        <a:off x="0" y="2531587"/>
        <a:ext cx="2208616" cy="554400"/>
      </dsp:txXfrm>
    </dsp:sp>
    <dsp:sp modelId="{5E744297-55E4-4736-9745-D98CBE962D86}">
      <dsp:nvSpPr>
        <dsp:cNvPr id="0" name=""/>
        <dsp:cNvSpPr/>
      </dsp:nvSpPr>
      <dsp:spPr>
        <a:xfrm>
          <a:off x="2208616" y="2514262"/>
          <a:ext cx="441723" cy="5890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AF490-B899-41A1-9586-14E30D3E6D62}">
      <dsp:nvSpPr>
        <dsp:cNvPr id="0" name=""/>
        <dsp:cNvSpPr/>
      </dsp:nvSpPr>
      <dsp:spPr>
        <a:xfrm>
          <a:off x="2827029" y="2514262"/>
          <a:ext cx="6007437" cy="58905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LIC Act took over </a:t>
          </a:r>
          <a:r>
            <a:rPr lang="en-US" sz="2800" kern="1200" dirty="0" err="1" smtClean="0"/>
            <a:t>chillar</a:t>
          </a:r>
          <a:r>
            <a:rPr lang="en-US" sz="2800" kern="1200" dirty="0" smtClean="0"/>
            <a:t> life insurance cos.</a:t>
          </a:r>
          <a:endParaRPr lang="en-US" sz="2800" kern="1200" dirty="0"/>
        </a:p>
      </dsp:txBody>
      <dsp:txXfrm>
        <a:off x="2827029" y="2514262"/>
        <a:ext cx="6007437" cy="589050"/>
      </dsp:txXfrm>
    </dsp:sp>
    <dsp:sp modelId="{F4D90A10-814E-4872-A1EC-CB08E17485FF}">
      <dsp:nvSpPr>
        <dsp:cNvPr id="0" name=""/>
        <dsp:cNvSpPr/>
      </dsp:nvSpPr>
      <dsp:spPr>
        <a:xfrm>
          <a:off x="0" y="3221437"/>
          <a:ext cx="2208616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’69</a:t>
          </a:r>
          <a:endParaRPr lang="en-US" sz="2800" kern="1200" dirty="0"/>
        </a:p>
      </dsp:txBody>
      <dsp:txXfrm>
        <a:off x="0" y="3221437"/>
        <a:ext cx="2208616" cy="554400"/>
      </dsp:txXfrm>
    </dsp:sp>
    <dsp:sp modelId="{ED0909F6-6061-4264-8749-C80D4FFA2B25}">
      <dsp:nvSpPr>
        <dsp:cNvPr id="0" name=""/>
        <dsp:cNvSpPr/>
      </dsp:nvSpPr>
      <dsp:spPr>
        <a:xfrm>
          <a:off x="2208616" y="3204112"/>
          <a:ext cx="441723" cy="5890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0CCAB-C859-4ACB-B2D3-EFAA6CCF1077}">
      <dsp:nvSpPr>
        <dsp:cNvPr id="0" name=""/>
        <dsp:cNvSpPr/>
      </dsp:nvSpPr>
      <dsp:spPr>
        <a:xfrm>
          <a:off x="2827029" y="3204112"/>
          <a:ext cx="6007437" cy="589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14 banks with 50 cr/&gt; deposits</a:t>
          </a:r>
          <a:endParaRPr lang="en-US" sz="2800" kern="1200" dirty="0"/>
        </a:p>
      </dsp:txBody>
      <dsp:txXfrm>
        <a:off x="2827029" y="3204112"/>
        <a:ext cx="6007437" cy="589050"/>
      </dsp:txXfrm>
    </dsp:sp>
    <dsp:sp modelId="{F16F5E0A-FB9C-4936-AA7A-0A257E0238F9}">
      <dsp:nvSpPr>
        <dsp:cNvPr id="0" name=""/>
        <dsp:cNvSpPr/>
      </dsp:nvSpPr>
      <dsp:spPr>
        <a:xfrm>
          <a:off x="0" y="3911287"/>
          <a:ext cx="2208616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72-73</a:t>
          </a:r>
          <a:endParaRPr lang="en-US" sz="2800" kern="1200" dirty="0"/>
        </a:p>
      </dsp:txBody>
      <dsp:txXfrm>
        <a:off x="0" y="3911287"/>
        <a:ext cx="2208616" cy="554400"/>
      </dsp:txXfrm>
    </dsp:sp>
    <dsp:sp modelId="{64AE26A4-B9B8-4A29-8D1D-5E1C38B6B383}">
      <dsp:nvSpPr>
        <dsp:cNvPr id="0" name=""/>
        <dsp:cNvSpPr/>
      </dsp:nvSpPr>
      <dsp:spPr>
        <a:xfrm>
          <a:off x="2208616" y="3893962"/>
          <a:ext cx="441723" cy="5890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ACBC35-F22F-4C44-8385-8493E6E6F9C8}">
      <dsp:nvSpPr>
        <dsp:cNvPr id="0" name=""/>
        <dsp:cNvSpPr/>
      </dsp:nvSpPr>
      <dsp:spPr>
        <a:xfrm>
          <a:off x="2827029" y="3893962"/>
          <a:ext cx="6007437" cy="58905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GIC Act- took over </a:t>
          </a:r>
          <a:r>
            <a:rPr lang="en-US" sz="2800" kern="1200" dirty="0" err="1" smtClean="0"/>
            <a:t>chillar</a:t>
          </a:r>
          <a:r>
            <a:rPr lang="en-US" sz="2800" kern="1200" dirty="0" smtClean="0"/>
            <a:t> non-life </a:t>
          </a:r>
          <a:r>
            <a:rPr lang="en-US" sz="2800" kern="1200" dirty="0" err="1" smtClean="0"/>
            <a:t>insu.cos</a:t>
          </a:r>
          <a:endParaRPr lang="en-US" sz="2800" kern="1200" dirty="0"/>
        </a:p>
      </dsp:txBody>
      <dsp:txXfrm>
        <a:off x="2827029" y="3893962"/>
        <a:ext cx="6007437" cy="589050"/>
      </dsp:txXfrm>
    </dsp:sp>
    <dsp:sp modelId="{37810400-8D74-40CB-9946-E4C0F504C7D0}">
      <dsp:nvSpPr>
        <dsp:cNvPr id="0" name=""/>
        <dsp:cNvSpPr/>
      </dsp:nvSpPr>
      <dsp:spPr>
        <a:xfrm>
          <a:off x="0" y="4601137"/>
          <a:ext cx="2208616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80</a:t>
          </a:r>
          <a:endParaRPr lang="en-US" sz="2800" kern="1200" dirty="0"/>
        </a:p>
      </dsp:txBody>
      <dsp:txXfrm>
        <a:off x="0" y="4601137"/>
        <a:ext cx="2208616" cy="554400"/>
      </dsp:txXfrm>
    </dsp:sp>
    <dsp:sp modelId="{320BFE63-7864-4826-BCCF-1FDB366134E6}">
      <dsp:nvSpPr>
        <dsp:cNvPr id="0" name=""/>
        <dsp:cNvSpPr/>
      </dsp:nvSpPr>
      <dsp:spPr>
        <a:xfrm>
          <a:off x="2208616" y="4583812"/>
          <a:ext cx="441723" cy="5890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D3319-0D8D-473A-BBED-42FF6044B903}">
      <dsp:nvSpPr>
        <dsp:cNvPr id="0" name=""/>
        <dsp:cNvSpPr/>
      </dsp:nvSpPr>
      <dsp:spPr>
        <a:xfrm>
          <a:off x="2827029" y="4583812"/>
          <a:ext cx="6007437" cy="589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6 banks with 200 cr/&gt; deposits</a:t>
          </a:r>
          <a:endParaRPr lang="en-US" sz="2800" kern="1200" dirty="0"/>
        </a:p>
      </dsp:txBody>
      <dsp:txXfrm>
        <a:off x="2827029" y="4583812"/>
        <a:ext cx="6007437" cy="589050"/>
      </dsp:txXfrm>
    </dsp:sp>
    <dsp:sp modelId="{9671A0DF-388E-46B1-A1AC-FB323BB24DE6}">
      <dsp:nvSpPr>
        <dsp:cNvPr id="0" name=""/>
        <dsp:cNvSpPr/>
      </dsp:nvSpPr>
      <dsp:spPr>
        <a:xfrm>
          <a:off x="0" y="5290987"/>
          <a:ext cx="2208616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2013</a:t>
          </a:r>
          <a:endParaRPr lang="en-US" sz="2800" kern="1200" dirty="0"/>
        </a:p>
      </dsp:txBody>
      <dsp:txXfrm>
        <a:off x="0" y="5290987"/>
        <a:ext cx="2208616" cy="554400"/>
      </dsp:txXfrm>
    </dsp:sp>
    <dsp:sp modelId="{719FD8B0-6F1D-49C4-B884-4ABC775A8911}">
      <dsp:nvSpPr>
        <dsp:cNvPr id="0" name=""/>
        <dsp:cNvSpPr/>
      </dsp:nvSpPr>
      <dsp:spPr>
        <a:xfrm>
          <a:off x="2208616" y="5273662"/>
          <a:ext cx="441723" cy="5890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E2706-854F-4E12-B297-6D0607CA4F5E}">
      <dsp:nvSpPr>
        <dsp:cNvPr id="0" name=""/>
        <dsp:cNvSpPr/>
      </dsp:nvSpPr>
      <dsp:spPr>
        <a:xfrm>
          <a:off x="2827029" y="5273662"/>
          <a:ext cx="6007437" cy="589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Without nationalization- BMB as PSB</a:t>
          </a:r>
          <a:endParaRPr lang="en-US" sz="2800" kern="1200" dirty="0"/>
        </a:p>
      </dsp:txBody>
      <dsp:txXfrm>
        <a:off x="2827029" y="5273662"/>
        <a:ext cx="6007437" cy="58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1411B-581E-4D58-9066-031697BF8C88}">
      <dsp:nvSpPr>
        <dsp:cNvPr id="0" name=""/>
        <dsp:cNvSpPr/>
      </dsp:nvSpPr>
      <dsp:spPr>
        <a:xfrm>
          <a:off x="0" y="232929"/>
          <a:ext cx="4462410" cy="446241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47100-7E3C-426F-A3F7-9DB2F84EF069}">
      <dsp:nvSpPr>
        <dsp:cNvPr id="0" name=""/>
        <dsp:cNvSpPr/>
      </dsp:nvSpPr>
      <dsp:spPr>
        <a:xfrm>
          <a:off x="2231205" y="232929"/>
          <a:ext cx="5206145" cy="44624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“Big” Private Banks</a:t>
          </a:r>
          <a:endParaRPr lang="en-US" sz="4500" kern="1200" dirty="0"/>
        </a:p>
      </dsp:txBody>
      <dsp:txXfrm>
        <a:off x="2231205" y="232929"/>
        <a:ext cx="2603072" cy="2119645"/>
      </dsp:txXfrm>
    </dsp:sp>
    <dsp:sp modelId="{781FDF15-B5F7-4D4A-9C52-714476C8A62A}">
      <dsp:nvSpPr>
        <dsp:cNvPr id="0" name=""/>
        <dsp:cNvSpPr/>
      </dsp:nvSpPr>
      <dsp:spPr>
        <a:xfrm>
          <a:off x="1171382" y="2352574"/>
          <a:ext cx="2119645" cy="21196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9143F-E620-4800-ADE3-0143B721A1D5}">
      <dsp:nvSpPr>
        <dsp:cNvPr id="0" name=""/>
        <dsp:cNvSpPr/>
      </dsp:nvSpPr>
      <dsp:spPr>
        <a:xfrm>
          <a:off x="2231205" y="2352574"/>
          <a:ext cx="5206145" cy="21196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Small private Banks</a:t>
          </a:r>
          <a:endParaRPr lang="en-US" sz="4500" kern="1200" dirty="0"/>
        </a:p>
      </dsp:txBody>
      <dsp:txXfrm>
        <a:off x="2231205" y="2352574"/>
        <a:ext cx="2603072" cy="2119645"/>
      </dsp:txXfrm>
    </dsp:sp>
    <dsp:sp modelId="{641F3F87-EFAF-47EF-8079-1D49B1FD1743}">
      <dsp:nvSpPr>
        <dsp:cNvPr id="0" name=""/>
        <dsp:cNvSpPr/>
      </dsp:nvSpPr>
      <dsp:spPr>
        <a:xfrm>
          <a:off x="4834278" y="232929"/>
          <a:ext cx="2603072" cy="21196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50 cr /&gt;: round#1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200 cr /&gt;: Round#2</a:t>
          </a:r>
          <a:endParaRPr lang="en-US" sz="3400" kern="1200" dirty="0"/>
        </a:p>
      </dsp:txBody>
      <dsp:txXfrm>
        <a:off x="4834278" y="232929"/>
        <a:ext cx="2603072" cy="2119645"/>
      </dsp:txXfrm>
    </dsp:sp>
    <dsp:sp modelId="{46EDB993-00FB-4B1C-B344-157C6BEC31DD}">
      <dsp:nvSpPr>
        <dsp:cNvPr id="0" name=""/>
        <dsp:cNvSpPr/>
      </dsp:nvSpPr>
      <dsp:spPr>
        <a:xfrm>
          <a:off x="4834278" y="2352574"/>
          <a:ext cx="2603072" cy="21196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&lt;less than above figure</a:t>
          </a:r>
          <a:endParaRPr lang="en-US" sz="3400" kern="1200" dirty="0"/>
        </a:p>
      </dsp:txBody>
      <dsp:txXfrm>
        <a:off x="4834278" y="2352574"/>
        <a:ext cx="2603072" cy="211964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2F585-3909-4C82-8BD9-4DA548B8F41F}">
      <dsp:nvSpPr>
        <dsp:cNvPr id="0" name=""/>
        <dsp:cNvSpPr/>
      </dsp:nvSpPr>
      <dsp:spPr>
        <a:xfrm>
          <a:off x="5960" y="0"/>
          <a:ext cx="3563094" cy="7702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sngStrike" kern="1200" dirty="0" smtClean="0"/>
            <a:t>Nationalization</a:t>
          </a:r>
          <a:endParaRPr lang="en-US" sz="2800" strike="sngStrike" kern="1200" dirty="0"/>
        </a:p>
      </dsp:txBody>
      <dsp:txXfrm>
        <a:off x="391109" y="0"/>
        <a:ext cx="2792796" cy="770298"/>
      </dsp:txXfrm>
    </dsp:sp>
    <dsp:sp modelId="{9F4F6366-3E19-49F1-8D0F-DF4A2253D72C}">
      <dsp:nvSpPr>
        <dsp:cNvPr id="0" name=""/>
        <dsp:cNvSpPr/>
      </dsp:nvSpPr>
      <dsp:spPr>
        <a:xfrm>
          <a:off x="3212745" y="0"/>
          <a:ext cx="3563094" cy="77029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  <a:sp3d extrusionH="381000"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“Consolidation”</a:t>
          </a:r>
          <a:endParaRPr lang="en-US" sz="2800" kern="1200" dirty="0"/>
        </a:p>
      </dsp:txBody>
      <dsp:txXfrm>
        <a:off x="3597894" y="0"/>
        <a:ext cx="2792796" cy="77029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8CBC3-5E58-4E8C-9E50-9E7F14C7EB03}">
      <dsp:nvSpPr>
        <dsp:cNvPr id="0" name=""/>
        <dsp:cNvSpPr/>
      </dsp:nvSpPr>
      <dsp:spPr>
        <a:xfrm>
          <a:off x="1732" y="237379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72738-AF1D-4BE6-B46B-A6F65FAB519F}">
      <dsp:nvSpPr>
        <dsp:cNvPr id="0" name=""/>
        <dsp:cNvSpPr/>
      </dsp:nvSpPr>
      <dsp:spPr>
        <a:xfrm>
          <a:off x="1732" y="2130887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Merger of 5 Associate Banks of SBI </a:t>
          </a:r>
          <a:endParaRPr lang="en-US" sz="2300" kern="1200" dirty="0"/>
        </a:p>
      </dsp:txBody>
      <dsp:txXfrm>
        <a:off x="1732" y="2130887"/>
        <a:ext cx="2748196" cy="1019581"/>
      </dsp:txXfrm>
    </dsp:sp>
    <dsp:sp modelId="{688E299C-6790-47ED-8751-29D1E2BFADDE}">
      <dsp:nvSpPr>
        <dsp:cNvPr id="0" name=""/>
        <dsp:cNvSpPr/>
      </dsp:nvSpPr>
      <dsp:spPr>
        <a:xfrm>
          <a:off x="3024864" y="237379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F5EB9-2C82-46C4-9BE4-D59B495A0C81}">
      <dsp:nvSpPr>
        <dsp:cNvPr id="0" name=""/>
        <dsp:cNvSpPr/>
      </dsp:nvSpPr>
      <dsp:spPr>
        <a:xfrm>
          <a:off x="3024864" y="2130887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Merger of BMB</a:t>
          </a:r>
          <a:endParaRPr lang="en-US" sz="2300" kern="1200" dirty="0"/>
        </a:p>
      </dsp:txBody>
      <dsp:txXfrm>
        <a:off x="3024864" y="2130887"/>
        <a:ext cx="2748196" cy="1019581"/>
      </dsp:txXfrm>
    </dsp:sp>
    <dsp:sp modelId="{1FA55B26-AB84-463C-BAB5-8433AE0AA590}">
      <dsp:nvSpPr>
        <dsp:cNvPr id="0" name=""/>
        <dsp:cNvSpPr/>
      </dsp:nvSpPr>
      <dsp:spPr>
        <a:xfrm>
          <a:off x="6047996" y="237379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8E9E7-5826-4FD3-9E04-74C20872F162}">
      <dsp:nvSpPr>
        <dsp:cNvPr id="0" name=""/>
        <dsp:cNvSpPr/>
      </dsp:nvSpPr>
      <dsp:spPr>
        <a:xfrm>
          <a:off x="6047996" y="2130887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IDBI Privatization</a:t>
          </a:r>
          <a:endParaRPr lang="en-US" sz="2300" kern="1200" dirty="0"/>
        </a:p>
      </dsp:txBody>
      <dsp:txXfrm>
        <a:off x="6047996" y="2130887"/>
        <a:ext cx="2748196" cy="101958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A40F7-D14A-4CF4-8998-39FA3900B322}">
      <dsp:nvSpPr>
        <dsp:cNvPr id="0" name=""/>
        <dsp:cNvSpPr/>
      </dsp:nvSpPr>
      <dsp:spPr>
        <a:xfrm>
          <a:off x="0" y="174570"/>
          <a:ext cx="2783617" cy="167017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1913: Mysore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Maharaja of Mysore on </a:t>
          </a:r>
          <a:r>
            <a:rPr lang="en-US" sz="1900" kern="1200"/>
            <a:t>M.Vishweshwariah</a:t>
          </a:r>
          <a:r>
            <a:rPr lang="en-US" sz="1900" kern="1200" dirty="0"/>
            <a:t> (Bharat </a:t>
          </a:r>
          <a:r>
            <a:rPr lang="en-US" sz="1900" kern="1200" dirty="0" err="1"/>
            <a:t>Ratna</a:t>
          </a:r>
          <a:r>
            <a:rPr lang="en-US" sz="1900" kern="1200" dirty="0"/>
            <a:t>) Committee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SBI owns 90% shares</a:t>
          </a:r>
        </a:p>
      </dsp:txBody>
      <dsp:txXfrm>
        <a:off x="0" y="174570"/>
        <a:ext cx="2783617" cy="1670170"/>
      </dsp:txXfrm>
    </dsp:sp>
    <dsp:sp modelId="{DACD5BC4-DC69-41D5-8479-EA58745610DA}">
      <dsp:nvSpPr>
        <dsp:cNvPr id="0" name=""/>
        <dsp:cNvSpPr/>
      </dsp:nvSpPr>
      <dsp:spPr>
        <a:xfrm>
          <a:off x="3061979" y="174570"/>
          <a:ext cx="2783617" cy="1670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1917: </a:t>
          </a:r>
          <a:r>
            <a:rPr lang="en-US" sz="2400" kern="1200" dirty="0" err="1"/>
            <a:t>Patiyala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Maharaja </a:t>
          </a:r>
          <a:r>
            <a:rPr lang="en-US" sz="1900" kern="1200" dirty="0" err="1"/>
            <a:t>Bhupinder</a:t>
          </a:r>
          <a:r>
            <a:rPr lang="en-US" sz="1900" kern="1200" dirty="0"/>
            <a:t> Singh</a:t>
          </a:r>
        </a:p>
      </dsp:txBody>
      <dsp:txXfrm>
        <a:off x="3061979" y="174570"/>
        <a:ext cx="2783617" cy="1670170"/>
      </dsp:txXfrm>
    </dsp:sp>
    <dsp:sp modelId="{16EADA3D-BB03-437C-B8F9-819B3BD75365}">
      <dsp:nvSpPr>
        <dsp:cNvPr id="0" name=""/>
        <dsp:cNvSpPr/>
      </dsp:nvSpPr>
      <dsp:spPr>
        <a:xfrm>
          <a:off x="6123958" y="174570"/>
          <a:ext cx="2783617" cy="1670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1941: Hyderabad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/>
            <a:t>Nizam</a:t>
          </a:r>
          <a:r>
            <a:rPr lang="en-US" sz="1900" kern="1200" dirty="0"/>
            <a:t> Mir Osman Ali Khan; Also issued Osmania </a:t>
          </a:r>
          <a:r>
            <a:rPr lang="en-US" sz="1900" kern="1200" dirty="0" err="1" smtClean="0"/>
            <a:t>Sicca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‘48: Operation Polo</a:t>
          </a:r>
          <a:r>
            <a:rPr lang="en-US" sz="1900" kern="1200" dirty="0" smtClean="0"/>
            <a:t>. </a:t>
          </a:r>
          <a:r>
            <a:rPr lang="en-US" sz="1900" kern="1200" dirty="0" smtClean="0">
              <a:solidFill>
                <a:srgbClr val="FFC000"/>
              </a:solidFill>
            </a:rPr>
            <a:t>[‘demonetization :-P]</a:t>
          </a:r>
          <a:endParaRPr lang="en-US" sz="1900" kern="1200" dirty="0">
            <a:solidFill>
              <a:srgbClr val="FFC000"/>
            </a:solidFill>
          </a:endParaRPr>
        </a:p>
      </dsp:txBody>
      <dsp:txXfrm>
        <a:off x="6123958" y="174570"/>
        <a:ext cx="2783617" cy="1670170"/>
      </dsp:txXfrm>
    </dsp:sp>
    <dsp:sp modelId="{BB10EACA-93E1-4614-A39E-E1FF68509E0D}">
      <dsp:nvSpPr>
        <dsp:cNvPr id="0" name=""/>
        <dsp:cNvSpPr/>
      </dsp:nvSpPr>
      <dsp:spPr>
        <a:xfrm>
          <a:off x="0" y="2123102"/>
          <a:ext cx="2783617" cy="167017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40s: Bikaner &amp; Jaipur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43: Jaipur; 44: Bikaner =&gt; 63: merged</a:t>
          </a:r>
        </a:p>
      </dsp:txBody>
      <dsp:txXfrm>
        <a:off x="0" y="2123102"/>
        <a:ext cx="2783617" cy="1670170"/>
      </dsp:txXfrm>
    </dsp:sp>
    <dsp:sp modelId="{C19B91B8-D5F1-4D14-AABF-0D2C02E3CB51}">
      <dsp:nvSpPr>
        <dsp:cNvPr id="0" name=""/>
        <dsp:cNvSpPr/>
      </dsp:nvSpPr>
      <dsp:spPr>
        <a:xfrm>
          <a:off x="3061979" y="2123102"/>
          <a:ext cx="2783617" cy="167017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1945: Travancore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/>
            <a:t>Diwan</a:t>
          </a:r>
          <a:r>
            <a:rPr lang="en-US" sz="1900" kern="1200" dirty="0"/>
            <a:t> of Travancore, Kerala</a:t>
          </a:r>
        </a:p>
      </dsp:txBody>
      <dsp:txXfrm>
        <a:off x="3061979" y="2123102"/>
        <a:ext cx="2783617" cy="1670170"/>
      </dsp:txXfrm>
    </dsp:sp>
    <dsp:sp modelId="{7DFFB226-31C1-4B38-975D-E638BA49B48A}">
      <dsp:nvSpPr>
        <dsp:cNvPr id="0" name=""/>
        <dsp:cNvSpPr/>
      </dsp:nvSpPr>
      <dsp:spPr>
        <a:xfrm>
          <a:off x="6123958" y="2123102"/>
          <a:ext cx="2783617" cy="167017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MERGED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2008: Saurashtra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2010: Indore</a:t>
          </a:r>
        </a:p>
      </dsp:txBody>
      <dsp:txXfrm>
        <a:off x="6123958" y="2123102"/>
        <a:ext cx="2783617" cy="167017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E9297-6931-431C-BF22-08F577C24A34}">
      <dsp:nvSpPr>
        <dsp:cNvPr id="0" name=""/>
        <dsp:cNvSpPr/>
      </dsp:nvSpPr>
      <dsp:spPr>
        <a:xfrm rot="16200000">
          <a:off x="368" y="48065"/>
          <a:ext cx="1820520" cy="182052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28 shares of Rs.1 each</a:t>
          </a:r>
          <a:endParaRPr lang="en-US" sz="2100" kern="1200" dirty="0"/>
        </a:p>
      </dsp:txBody>
      <dsp:txXfrm rot="5400000">
        <a:off x="369" y="503194"/>
        <a:ext cx="1501929" cy="910260"/>
      </dsp:txXfrm>
    </dsp:sp>
    <dsp:sp modelId="{AEDDD184-33A2-4F14-9357-D1A598861AF4}">
      <dsp:nvSpPr>
        <dsp:cNvPr id="0" name=""/>
        <dsp:cNvSpPr/>
      </dsp:nvSpPr>
      <dsp:spPr>
        <a:xfrm rot="5400000">
          <a:off x="1915008" y="48065"/>
          <a:ext cx="1820520" cy="182052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Rs.10’s 10 [=100]</a:t>
          </a:r>
          <a:endParaRPr lang="en-US" sz="2100" kern="1200" dirty="0"/>
        </a:p>
      </dsp:txBody>
      <dsp:txXfrm rot="-5400000">
        <a:off x="2233600" y="503195"/>
        <a:ext cx="1501929" cy="91026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E9297-6931-431C-BF22-08F577C24A34}">
      <dsp:nvSpPr>
        <dsp:cNvPr id="0" name=""/>
        <dsp:cNvSpPr/>
      </dsp:nvSpPr>
      <dsp:spPr>
        <a:xfrm rot="16200000">
          <a:off x="368" y="48065"/>
          <a:ext cx="1820520" cy="182052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4.42 cr shares</a:t>
          </a:r>
          <a:endParaRPr lang="en-US" sz="2200" kern="1200" dirty="0"/>
        </a:p>
      </dsp:txBody>
      <dsp:txXfrm rot="5400000">
        <a:off x="369" y="503194"/>
        <a:ext cx="1501929" cy="910260"/>
      </dsp:txXfrm>
    </dsp:sp>
    <dsp:sp modelId="{AEDDD184-33A2-4F14-9357-D1A598861AF4}">
      <dsp:nvSpPr>
        <dsp:cNvPr id="0" name=""/>
        <dsp:cNvSpPr/>
      </dsp:nvSpPr>
      <dsp:spPr>
        <a:xfrm rot="5400000">
          <a:off x="1915008" y="48065"/>
          <a:ext cx="1820520" cy="182052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100% ownership</a:t>
          </a:r>
          <a:endParaRPr lang="en-US" sz="2200" kern="1200" dirty="0"/>
        </a:p>
      </dsp:txBody>
      <dsp:txXfrm rot="-5400000">
        <a:off x="2233600" y="503195"/>
        <a:ext cx="1501929" cy="91026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136B7-E4DF-4078-86C8-8F5AFEA2B1EE}">
      <dsp:nvSpPr>
        <dsp:cNvPr id="0" name=""/>
        <dsp:cNvSpPr/>
      </dsp:nvSpPr>
      <dsp:spPr>
        <a:xfrm>
          <a:off x="509" y="532681"/>
          <a:ext cx="3570324" cy="942557"/>
        </a:xfrm>
        <a:prstGeom prst="chevron">
          <a:avLst/>
        </a:prstGeom>
        <a:solidFill>
          <a:srgbClr val="FF00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Bank</a:t>
          </a:r>
          <a:endParaRPr lang="en-US" sz="3300" kern="1200" dirty="0"/>
        </a:p>
      </dsp:txBody>
      <dsp:txXfrm>
        <a:off x="471788" y="532681"/>
        <a:ext cx="2627767" cy="942557"/>
      </dsp:txXfrm>
    </dsp:sp>
    <dsp:sp modelId="{2340ED4F-A7D3-4B79-B2AF-ABF7952A3E1B}">
      <dsp:nvSpPr>
        <dsp:cNvPr id="0" name=""/>
        <dsp:cNvSpPr/>
      </dsp:nvSpPr>
      <dsp:spPr>
        <a:xfrm>
          <a:off x="3201132" y="612799"/>
          <a:ext cx="2963369" cy="782322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SBI </a:t>
          </a:r>
          <a:endParaRPr lang="en-US" sz="2600" kern="1200" dirty="0"/>
        </a:p>
      </dsp:txBody>
      <dsp:txXfrm>
        <a:off x="3592293" y="612799"/>
        <a:ext cx="2181047" cy="782322"/>
      </dsp:txXfrm>
    </dsp:sp>
    <dsp:sp modelId="{23947CE1-4D6B-4FFC-9FED-07DF419551C9}">
      <dsp:nvSpPr>
        <dsp:cNvPr id="0" name=""/>
        <dsp:cNvSpPr/>
      </dsp:nvSpPr>
      <dsp:spPr>
        <a:xfrm>
          <a:off x="5834045" y="612799"/>
          <a:ext cx="2963369" cy="782322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BMB</a:t>
          </a:r>
          <a:endParaRPr lang="en-US" sz="2600" kern="1200" dirty="0"/>
        </a:p>
      </dsp:txBody>
      <dsp:txXfrm>
        <a:off x="6225206" y="612799"/>
        <a:ext cx="2181047" cy="782322"/>
      </dsp:txXfrm>
    </dsp:sp>
    <dsp:sp modelId="{E5187B7A-FE5F-42F9-8201-EEBB01594BA1}">
      <dsp:nvSpPr>
        <dsp:cNvPr id="0" name=""/>
        <dsp:cNvSpPr/>
      </dsp:nvSpPr>
      <dsp:spPr>
        <a:xfrm>
          <a:off x="509" y="1634495"/>
          <a:ext cx="3570324" cy="942557"/>
        </a:xfrm>
        <a:prstGeom prst="chevron">
          <a:avLst/>
        </a:prstGeom>
        <a:solidFill>
          <a:srgbClr val="FF00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Loans given to women</a:t>
          </a:r>
          <a:endParaRPr lang="en-US" sz="3300" kern="1200" dirty="0"/>
        </a:p>
      </dsp:txBody>
      <dsp:txXfrm>
        <a:off x="471788" y="1634495"/>
        <a:ext cx="2627767" cy="942557"/>
      </dsp:txXfrm>
    </dsp:sp>
    <dsp:sp modelId="{078913DA-C4AC-418E-B09F-7C96C5BE8B7A}">
      <dsp:nvSpPr>
        <dsp:cNvPr id="0" name=""/>
        <dsp:cNvSpPr/>
      </dsp:nvSpPr>
      <dsp:spPr>
        <a:xfrm>
          <a:off x="3201132" y="1714613"/>
          <a:ext cx="2963369" cy="782322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Rs.46k cr</a:t>
          </a:r>
          <a:endParaRPr lang="en-US" sz="2600" kern="1200" dirty="0"/>
        </a:p>
      </dsp:txBody>
      <dsp:txXfrm>
        <a:off x="3592293" y="1714613"/>
        <a:ext cx="2181047" cy="782322"/>
      </dsp:txXfrm>
    </dsp:sp>
    <dsp:sp modelId="{037152A7-307B-47E3-881D-8805872DC129}">
      <dsp:nvSpPr>
        <dsp:cNvPr id="0" name=""/>
        <dsp:cNvSpPr/>
      </dsp:nvSpPr>
      <dsp:spPr>
        <a:xfrm>
          <a:off x="5834045" y="1714613"/>
          <a:ext cx="2963369" cy="782322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Only 192 cr. </a:t>
          </a:r>
          <a:r>
            <a:rPr lang="en-US" sz="2600" kern="1200" dirty="0" smtClean="0">
              <a:sym typeface="Wingdings" panose="05000000000000000000" pitchFamily="2" charset="2"/>
            </a:rPr>
            <a:t></a:t>
          </a:r>
          <a:endParaRPr lang="en-US" sz="2600" kern="1200" dirty="0"/>
        </a:p>
      </dsp:txBody>
      <dsp:txXfrm>
        <a:off x="6225206" y="1714613"/>
        <a:ext cx="2181047" cy="782322"/>
      </dsp:txXfrm>
    </dsp:sp>
    <dsp:sp modelId="{1B266ABA-42E7-476D-9FF7-7818DD260934}">
      <dsp:nvSpPr>
        <dsp:cNvPr id="0" name=""/>
        <dsp:cNvSpPr/>
      </dsp:nvSpPr>
      <dsp:spPr>
        <a:xfrm>
          <a:off x="509" y="2736309"/>
          <a:ext cx="3570324" cy="942557"/>
        </a:xfrm>
        <a:prstGeom prst="chevron">
          <a:avLst/>
        </a:prstGeom>
        <a:solidFill>
          <a:srgbClr val="FF00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Women exclusive branch</a:t>
          </a:r>
          <a:endParaRPr lang="en-US" sz="3300" kern="1200" dirty="0"/>
        </a:p>
      </dsp:txBody>
      <dsp:txXfrm>
        <a:off x="471788" y="2736309"/>
        <a:ext cx="2627767" cy="942557"/>
      </dsp:txXfrm>
    </dsp:sp>
    <dsp:sp modelId="{9004248A-4412-4421-B97C-75F79C392464}">
      <dsp:nvSpPr>
        <dsp:cNvPr id="0" name=""/>
        <dsp:cNvSpPr/>
      </dsp:nvSpPr>
      <dsp:spPr>
        <a:xfrm>
          <a:off x="3201132" y="2816427"/>
          <a:ext cx="2963369" cy="782322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126 out of 20k+</a:t>
          </a:r>
          <a:endParaRPr lang="en-US" sz="2600" kern="1200" dirty="0"/>
        </a:p>
      </dsp:txBody>
      <dsp:txXfrm>
        <a:off x="3592293" y="2816427"/>
        <a:ext cx="2181047" cy="782322"/>
      </dsp:txXfrm>
    </dsp:sp>
    <dsp:sp modelId="{F8A17C47-74C8-4256-B5DD-E84ED7BF1ECE}">
      <dsp:nvSpPr>
        <dsp:cNvPr id="0" name=""/>
        <dsp:cNvSpPr/>
      </dsp:nvSpPr>
      <dsp:spPr>
        <a:xfrm>
          <a:off x="5834045" y="2816427"/>
          <a:ext cx="2963369" cy="782322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7 out of 103</a:t>
          </a:r>
          <a:endParaRPr lang="en-US" sz="2600" kern="1200" dirty="0"/>
        </a:p>
      </dsp:txBody>
      <dsp:txXfrm>
        <a:off x="6225206" y="2816427"/>
        <a:ext cx="2181047" cy="782322"/>
      </dsp:txXfrm>
    </dsp:sp>
    <dsp:sp modelId="{3BEA7FE0-C070-4A66-9EEF-18C2F903A274}">
      <dsp:nvSpPr>
        <dsp:cNvPr id="0" name=""/>
        <dsp:cNvSpPr/>
      </dsp:nvSpPr>
      <dsp:spPr>
        <a:xfrm>
          <a:off x="509" y="3838123"/>
          <a:ext cx="3570324" cy="942557"/>
        </a:xfrm>
        <a:prstGeom prst="chevron">
          <a:avLst/>
        </a:prstGeom>
        <a:solidFill>
          <a:srgbClr val="FF00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Women staff</a:t>
          </a:r>
          <a:endParaRPr lang="en-US" sz="3300" kern="1200" dirty="0"/>
        </a:p>
      </dsp:txBody>
      <dsp:txXfrm>
        <a:off x="471788" y="3838123"/>
        <a:ext cx="2627767" cy="942557"/>
      </dsp:txXfrm>
    </dsp:sp>
    <dsp:sp modelId="{F1BD229A-31D6-44E6-9A14-47E1B4067861}">
      <dsp:nvSpPr>
        <dsp:cNvPr id="0" name=""/>
        <dsp:cNvSpPr/>
      </dsp:nvSpPr>
      <dsp:spPr>
        <a:xfrm>
          <a:off x="3201132" y="3918240"/>
          <a:ext cx="2963369" cy="782322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22% of 2 lakh</a:t>
          </a:r>
          <a:endParaRPr lang="en-US" sz="2600" kern="1200" dirty="0"/>
        </a:p>
      </dsp:txBody>
      <dsp:txXfrm>
        <a:off x="3592293" y="3918240"/>
        <a:ext cx="2181047" cy="782322"/>
      </dsp:txXfrm>
    </dsp:sp>
    <dsp:sp modelId="{2FBA9F51-2DD8-4CA0-9344-CFEC695CDB2F}">
      <dsp:nvSpPr>
        <dsp:cNvPr id="0" name=""/>
        <dsp:cNvSpPr/>
      </dsp:nvSpPr>
      <dsp:spPr>
        <a:xfrm>
          <a:off x="5834045" y="3918240"/>
          <a:ext cx="2963369" cy="782322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Not even that many customers!</a:t>
          </a:r>
          <a:endParaRPr lang="en-US" sz="2600" kern="1200" dirty="0"/>
        </a:p>
      </dsp:txBody>
      <dsp:txXfrm>
        <a:off x="6225206" y="3918240"/>
        <a:ext cx="2181047" cy="78232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8CBC3-5E58-4E8C-9E50-9E7F14C7EB03}">
      <dsp:nvSpPr>
        <dsp:cNvPr id="0" name=""/>
        <dsp:cNvSpPr/>
      </dsp:nvSpPr>
      <dsp:spPr>
        <a:xfrm>
          <a:off x="1732" y="237379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72738-AF1D-4BE6-B46B-A6F65FAB519F}">
      <dsp:nvSpPr>
        <dsp:cNvPr id="0" name=""/>
        <dsp:cNvSpPr/>
      </dsp:nvSpPr>
      <dsp:spPr>
        <a:xfrm>
          <a:off x="1732" y="2130887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Merger of 5 Associate Banks of SBI </a:t>
          </a:r>
          <a:endParaRPr lang="en-US" sz="2300" kern="1200" dirty="0"/>
        </a:p>
      </dsp:txBody>
      <dsp:txXfrm>
        <a:off x="1732" y="2130887"/>
        <a:ext cx="2748196" cy="1019581"/>
      </dsp:txXfrm>
    </dsp:sp>
    <dsp:sp modelId="{688E299C-6790-47ED-8751-29D1E2BFADDE}">
      <dsp:nvSpPr>
        <dsp:cNvPr id="0" name=""/>
        <dsp:cNvSpPr/>
      </dsp:nvSpPr>
      <dsp:spPr>
        <a:xfrm>
          <a:off x="3024864" y="237379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F5EB9-2C82-46C4-9BE4-D59B495A0C81}">
      <dsp:nvSpPr>
        <dsp:cNvPr id="0" name=""/>
        <dsp:cNvSpPr/>
      </dsp:nvSpPr>
      <dsp:spPr>
        <a:xfrm>
          <a:off x="3024864" y="2130887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Merger of BMB</a:t>
          </a:r>
          <a:endParaRPr lang="en-US" sz="2300" kern="1200" dirty="0"/>
        </a:p>
      </dsp:txBody>
      <dsp:txXfrm>
        <a:off x="3024864" y="2130887"/>
        <a:ext cx="2748196" cy="1019581"/>
      </dsp:txXfrm>
    </dsp:sp>
    <dsp:sp modelId="{1FA55B26-AB84-463C-BAB5-8433AE0AA590}">
      <dsp:nvSpPr>
        <dsp:cNvPr id="0" name=""/>
        <dsp:cNvSpPr/>
      </dsp:nvSpPr>
      <dsp:spPr>
        <a:xfrm>
          <a:off x="6047996" y="237379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8E9E7-5826-4FD3-9E04-74C20872F162}">
      <dsp:nvSpPr>
        <dsp:cNvPr id="0" name=""/>
        <dsp:cNvSpPr/>
      </dsp:nvSpPr>
      <dsp:spPr>
        <a:xfrm>
          <a:off x="6047996" y="2130887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IDBI Privatization</a:t>
          </a:r>
          <a:endParaRPr lang="en-US" sz="2300" kern="1200" dirty="0"/>
        </a:p>
      </dsp:txBody>
      <dsp:txXfrm>
        <a:off x="6047996" y="2130887"/>
        <a:ext cx="2748196" cy="101958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8CBC3-5E58-4E8C-9E50-9E7F14C7EB03}">
      <dsp:nvSpPr>
        <dsp:cNvPr id="0" name=""/>
        <dsp:cNvSpPr/>
      </dsp:nvSpPr>
      <dsp:spPr>
        <a:xfrm>
          <a:off x="1732" y="237379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72738-AF1D-4BE6-B46B-A6F65FAB519F}">
      <dsp:nvSpPr>
        <dsp:cNvPr id="0" name=""/>
        <dsp:cNvSpPr/>
      </dsp:nvSpPr>
      <dsp:spPr>
        <a:xfrm>
          <a:off x="1732" y="2130887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Merger of 5 Associated Banks of SBI </a:t>
          </a:r>
          <a:endParaRPr lang="en-US" sz="2200" kern="1200" dirty="0"/>
        </a:p>
      </dsp:txBody>
      <dsp:txXfrm>
        <a:off x="1732" y="2130887"/>
        <a:ext cx="2748196" cy="1019581"/>
      </dsp:txXfrm>
    </dsp:sp>
    <dsp:sp modelId="{688E299C-6790-47ED-8751-29D1E2BFADDE}">
      <dsp:nvSpPr>
        <dsp:cNvPr id="0" name=""/>
        <dsp:cNvSpPr/>
      </dsp:nvSpPr>
      <dsp:spPr>
        <a:xfrm>
          <a:off x="3024864" y="237379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F5EB9-2C82-46C4-9BE4-D59B495A0C81}">
      <dsp:nvSpPr>
        <dsp:cNvPr id="0" name=""/>
        <dsp:cNvSpPr/>
      </dsp:nvSpPr>
      <dsp:spPr>
        <a:xfrm>
          <a:off x="3024864" y="2130887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Merger of BMB</a:t>
          </a:r>
          <a:endParaRPr lang="en-US" sz="2200" kern="1200" dirty="0"/>
        </a:p>
      </dsp:txBody>
      <dsp:txXfrm>
        <a:off x="3024864" y="2130887"/>
        <a:ext cx="2748196" cy="1019581"/>
      </dsp:txXfrm>
    </dsp:sp>
    <dsp:sp modelId="{1FA55B26-AB84-463C-BAB5-8433AE0AA590}">
      <dsp:nvSpPr>
        <dsp:cNvPr id="0" name=""/>
        <dsp:cNvSpPr/>
      </dsp:nvSpPr>
      <dsp:spPr>
        <a:xfrm>
          <a:off x="6047996" y="237379"/>
          <a:ext cx="2748196" cy="1893507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8E9E7-5826-4FD3-9E04-74C20872F162}">
      <dsp:nvSpPr>
        <dsp:cNvPr id="0" name=""/>
        <dsp:cNvSpPr/>
      </dsp:nvSpPr>
      <dsp:spPr>
        <a:xfrm>
          <a:off x="6047996" y="2130887"/>
          <a:ext cx="2748196" cy="1019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IDBI Privatization</a:t>
          </a:r>
          <a:endParaRPr lang="en-US" sz="2200" kern="1200" dirty="0"/>
        </a:p>
      </dsp:txBody>
      <dsp:txXfrm>
        <a:off x="6047996" y="2130887"/>
        <a:ext cx="2748196" cy="101958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04D8-5617-4C01-BF23-9566E4C15BCF}">
      <dsp:nvSpPr>
        <dsp:cNvPr id="0" name=""/>
        <dsp:cNvSpPr/>
      </dsp:nvSpPr>
      <dsp:spPr>
        <a:xfrm>
          <a:off x="0" y="465376"/>
          <a:ext cx="5796792" cy="1220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895" tIns="645668" rIns="44989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20 + 1 SBI + 1 BMB  = 22</a:t>
          </a:r>
          <a:endParaRPr lang="en-US" sz="2800" kern="1200" dirty="0"/>
        </a:p>
      </dsp:txBody>
      <dsp:txXfrm>
        <a:off x="0" y="465376"/>
        <a:ext cx="5796792" cy="1220625"/>
      </dsp:txXfrm>
    </dsp:sp>
    <dsp:sp modelId="{F1A35D0D-9CBB-41BB-ABE9-66F4CD1C0629}">
      <dsp:nvSpPr>
        <dsp:cNvPr id="0" name=""/>
        <dsp:cNvSpPr/>
      </dsp:nvSpPr>
      <dsp:spPr>
        <a:xfrm>
          <a:off x="289839" y="7816"/>
          <a:ext cx="4057754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373" tIns="0" rIns="15337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Total 22 </a:t>
          </a:r>
          <a:endParaRPr lang="en-US" sz="2800" kern="1200" dirty="0"/>
        </a:p>
      </dsp:txBody>
      <dsp:txXfrm>
        <a:off x="334511" y="52488"/>
        <a:ext cx="3968410" cy="825776"/>
      </dsp:txXfrm>
    </dsp:sp>
    <dsp:sp modelId="{E2E77721-22AB-4954-8E38-248BA0E898EE}">
      <dsp:nvSpPr>
        <dsp:cNvPr id="0" name=""/>
        <dsp:cNvSpPr/>
      </dsp:nvSpPr>
      <dsp:spPr>
        <a:xfrm>
          <a:off x="0" y="2310961"/>
          <a:ext cx="5796792" cy="1611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895" tIns="645668" rIns="44989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20 + </a:t>
          </a:r>
          <a:r>
            <a:rPr lang="en-US" sz="2800" strike="sngStrike" kern="1200" dirty="0" smtClean="0"/>
            <a:t>1 BMB </a:t>
          </a:r>
          <a:r>
            <a:rPr lang="en-US" sz="2800" kern="1200" dirty="0" smtClean="0"/>
            <a:t>+ (1 SBI  +  </a:t>
          </a:r>
          <a:r>
            <a:rPr lang="en-US" sz="2800" strike="sngStrike" kern="1200" dirty="0" smtClean="0"/>
            <a:t>5 </a:t>
          </a:r>
          <a:r>
            <a:rPr lang="en-US" sz="2800" strike="sngStrike" kern="1200" dirty="0" err="1" smtClean="0"/>
            <a:t>Asso</a:t>
          </a:r>
          <a:r>
            <a:rPr lang="en-US" sz="2800" strike="sngStrike" kern="1200" dirty="0" smtClean="0"/>
            <a:t> Banks) </a:t>
          </a:r>
          <a:r>
            <a:rPr lang="en-US" sz="2800" kern="1200" dirty="0" smtClean="0">
              <a:solidFill>
                <a:srgbClr val="FF0000"/>
              </a:solidFill>
            </a:rPr>
            <a:t>= 27- 6= 21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0" y="2310961"/>
        <a:ext cx="5796792" cy="1611225"/>
      </dsp:txXfrm>
    </dsp:sp>
    <dsp:sp modelId="{89586CC2-F3D3-4E1B-AE0A-7427A5803BA2}">
      <dsp:nvSpPr>
        <dsp:cNvPr id="0" name=""/>
        <dsp:cNvSpPr/>
      </dsp:nvSpPr>
      <dsp:spPr>
        <a:xfrm>
          <a:off x="289839" y="1853401"/>
          <a:ext cx="4057754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373" tIns="0" rIns="15337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Naa</a:t>
          </a:r>
          <a:r>
            <a:rPr lang="en-US" sz="2800" kern="1200" dirty="0" smtClean="0"/>
            <a:t>…Total 27</a:t>
          </a:r>
          <a:endParaRPr lang="en-US" sz="2800" kern="1200" dirty="0"/>
        </a:p>
      </dsp:txBody>
      <dsp:txXfrm>
        <a:off x="334511" y="1898073"/>
        <a:ext cx="3968410" cy="825776"/>
      </dsp:txXfrm>
    </dsp:sp>
    <dsp:sp modelId="{22FD7F29-3065-46F1-A360-0985FE7280DF}">
      <dsp:nvSpPr>
        <dsp:cNvPr id="0" name=""/>
        <dsp:cNvSpPr/>
      </dsp:nvSpPr>
      <dsp:spPr>
        <a:xfrm>
          <a:off x="0" y="4547146"/>
          <a:ext cx="5796792" cy="1220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895" tIns="645668" rIns="44989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27 – 1BMB -5 </a:t>
          </a:r>
          <a:r>
            <a:rPr lang="en-US" sz="2800" kern="1200" dirty="0" err="1" smtClean="0"/>
            <a:t>Asso</a:t>
          </a:r>
          <a:r>
            <a:rPr lang="en-US" sz="2800" kern="1200" dirty="0" smtClean="0"/>
            <a:t>. – 1 IDBI=20</a:t>
          </a:r>
          <a:endParaRPr lang="en-US" sz="2800" kern="1200" dirty="0"/>
        </a:p>
      </dsp:txBody>
      <dsp:txXfrm>
        <a:off x="0" y="4547146"/>
        <a:ext cx="5796792" cy="1220625"/>
      </dsp:txXfrm>
    </dsp:sp>
    <dsp:sp modelId="{41C3C2D3-F7FB-4131-A858-93E0E455ED3E}">
      <dsp:nvSpPr>
        <dsp:cNvPr id="0" name=""/>
        <dsp:cNvSpPr/>
      </dsp:nvSpPr>
      <dsp:spPr>
        <a:xfrm>
          <a:off x="289839" y="4089586"/>
          <a:ext cx="4057754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373" tIns="0" rIns="15337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Naa</a:t>
          </a:r>
          <a:r>
            <a:rPr lang="en-US" sz="2800" kern="1200" dirty="0" smtClean="0"/>
            <a:t>…only 20 in future</a:t>
          </a:r>
          <a:endParaRPr lang="en-US" sz="2800" kern="1200" dirty="0"/>
        </a:p>
      </dsp:txBody>
      <dsp:txXfrm>
        <a:off x="334511" y="4134258"/>
        <a:ext cx="3968410" cy="825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B655-46F1-4EA9-98D5-1D07FC5C3175}">
      <dsp:nvSpPr>
        <dsp:cNvPr id="0" name=""/>
        <dsp:cNvSpPr/>
      </dsp:nvSpPr>
      <dsp:spPr>
        <a:xfrm>
          <a:off x="560737" y="4614"/>
          <a:ext cx="2326313" cy="1849561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B36AA-5D2C-4648-9B98-DFE2A4D47A4E}">
      <dsp:nvSpPr>
        <dsp:cNvPr id="0" name=""/>
        <dsp:cNvSpPr/>
      </dsp:nvSpPr>
      <dsp:spPr>
        <a:xfrm>
          <a:off x="381686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Money Evolution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1902792"/>
        <a:ext cx="2587180" cy="898683"/>
      </dsp:txXfrm>
    </dsp:sp>
    <dsp:sp modelId="{0F7C5EF1-8BBF-40BC-826C-EB14F06D73BC}">
      <dsp:nvSpPr>
        <dsp:cNvPr id="0" name=""/>
        <dsp:cNvSpPr/>
      </dsp:nvSpPr>
      <dsp:spPr>
        <a:xfrm>
          <a:off x="3334655" y="461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3E60E-0DE6-495D-AFE2-5CEB2F32188A}">
      <dsp:nvSpPr>
        <dsp:cNvPr id="0" name=""/>
        <dsp:cNvSpPr/>
      </dsp:nvSpPr>
      <dsp:spPr>
        <a:xfrm>
          <a:off x="3334655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Payment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1902792"/>
        <a:ext cx="2587180" cy="898683"/>
      </dsp:txXfrm>
    </dsp:sp>
    <dsp:sp modelId="{07DDBC57-415A-4F60-AFC2-A42076CF9382}">
      <dsp:nvSpPr>
        <dsp:cNvPr id="0" name=""/>
        <dsp:cNvSpPr/>
      </dsp:nvSpPr>
      <dsp:spPr>
        <a:xfrm>
          <a:off x="6634262" y="4614"/>
          <a:ext cx="1991137" cy="1849561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1F1CD-52A3-4F68-8D70-8170110DEF43}">
      <dsp:nvSpPr>
        <dsp:cNvPr id="0" name=""/>
        <dsp:cNvSpPr/>
      </dsp:nvSpPr>
      <dsp:spPr>
        <a:xfrm>
          <a:off x="6287623" y="1854175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Monetary Policy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1902792"/>
        <a:ext cx="2587180" cy="898683"/>
      </dsp:txXfrm>
    </dsp:sp>
    <dsp:sp modelId="{64F4DF12-9562-47D4-984C-9B7E24B872BD}">
      <dsp:nvSpPr>
        <dsp:cNvPr id="0" name=""/>
        <dsp:cNvSpPr/>
      </dsp:nvSpPr>
      <dsp:spPr>
        <a:xfrm>
          <a:off x="661711" y="3118534"/>
          <a:ext cx="2124364" cy="1849561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F7330-6A5F-44DB-8908-DAB617FAA5F8}">
      <dsp:nvSpPr>
        <dsp:cNvPr id="0" name=""/>
        <dsp:cNvSpPr/>
      </dsp:nvSpPr>
      <dsp:spPr>
        <a:xfrm>
          <a:off x="381686" y="4968096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BASEL, NPA, TBS, Bad Bank-PARA</a:t>
          </a:r>
          <a:endParaRPr lang="en-US" sz="25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303" y="5016713"/>
        <a:ext cx="2587180" cy="898683"/>
      </dsp:txXfrm>
    </dsp:sp>
    <dsp:sp modelId="{E9AD7484-BD02-4269-A920-4B824EE57709}">
      <dsp:nvSpPr>
        <dsp:cNvPr id="0" name=""/>
        <dsp:cNvSpPr/>
      </dsp:nvSpPr>
      <dsp:spPr>
        <a:xfrm>
          <a:off x="3334655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A2F4A-61BE-49A5-A009-3E78021C4D88}">
      <dsp:nvSpPr>
        <dsp:cNvPr id="0" name=""/>
        <dsp:cNvSpPr/>
      </dsp:nvSpPr>
      <dsp:spPr>
        <a:xfrm>
          <a:off x="3334655" y="4968096"/>
          <a:ext cx="2684414" cy="995917"/>
        </a:xfrm>
        <a:prstGeom prst="roundRect">
          <a:avLst/>
        </a:prstGeom>
        <a:solidFill>
          <a:srgbClr val="7030A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 &amp; Classification of FI</a:t>
          </a:r>
          <a:endParaRPr lang="en-US" sz="25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3272" y="5016713"/>
        <a:ext cx="2587180" cy="898683"/>
      </dsp:txXfrm>
    </dsp:sp>
    <dsp:sp modelId="{A97CDFE8-4A75-42DC-BC75-951FFB7FF46E}">
      <dsp:nvSpPr>
        <dsp:cNvPr id="0" name=""/>
        <dsp:cNvSpPr/>
      </dsp:nvSpPr>
      <dsp:spPr>
        <a:xfrm>
          <a:off x="6287623" y="3118534"/>
          <a:ext cx="2684414" cy="1849561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446ED-856B-4D82-A8F5-6018C0B90C9E}">
      <dsp:nvSpPr>
        <dsp:cNvPr id="0" name=""/>
        <dsp:cNvSpPr/>
      </dsp:nvSpPr>
      <dsp:spPr>
        <a:xfrm>
          <a:off x="6287623" y="4968096"/>
          <a:ext cx="2684414" cy="995917"/>
        </a:xfrm>
        <a:prstGeom prst="roundRect">
          <a:avLst/>
        </a:prstGeom>
        <a:solidFill>
          <a:srgbClr val="72499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Finance, Insurance &amp; Fin. Inclusion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36240" y="5016713"/>
        <a:ext cx="2587180" cy="898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BD288-6A6E-4B28-BA20-254E3C49474F}">
      <dsp:nvSpPr>
        <dsp:cNvPr id="0" name=""/>
        <dsp:cNvSpPr/>
      </dsp:nvSpPr>
      <dsp:spPr>
        <a:xfrm>
          <a:off x="195786" y="158"/>
          <a:ext cx="4216146" cy="57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Household</a:t>
          </a:r>
          <a:endParaRPr lang="en-US" sz="3200" kern="1200" dirty="0"/>
        </a:p>
      </dsp:txBody>
      <dsp:txXfrm>
        <a:off x="212530" y="16902"/>
        <a:ext cx="4182658" cy="538180"/>
      </dsp:txXfrm>
    </dsp:sp>
    <dsp:sp modelId="{4910F128-536A-4A3B-88DF-CA9C03E19514}">
      <dsp:nvSpPr>
        <dsp:cNvPr id="0" name=""/>
        <dsp:cNvSpPr/>
      </dsp:nvSpPr>
      <dsp:spPr>
        <a:xfrm rot="5400000">
          <a:off x="2253838" y="621848"/>
          <a:ext cx="100041" cy="10004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8BCA6-AAA6-4CA4-AF24-014E50D7BD49}">
      <dsp:nvSpPr>
        <dsp:cNvPr id="0" name=""/>
        <dsp:cNvSpPr/>
      </dsp:nvSpPr>
      <dsp:spPr>
        <a:xfrm>
          <a:off x="195786" y="771911"/>
          <a:ext cx="4216146" cy="5716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Land</a:t>
          </a:r>
          <a:endParaRPr lang="en-US" sz="3200" kern="1200" dirty="0"/>
        </a:p>
      </dsp:txBody>
      <dsp:txXfrm>
        <a:off x="212530" y="788655"/>
        <a:ext cx="4182658" cy="538180"/>
      </dsp:txXfrm>
    </dsp:sp>
    <dsp:sp modelId="{85863CBA-BFF6-4F24-AB92-93CD8FD53CDB}">
      <dsp:nvSpPr>
        <dsp:cNvPr id="0" name=""/>
        <dsp:cNvSpPr/>
      </dsp:nvSpPr>
      <dsp:spPr>
        <a:xfrm rot="5400000">
          <a:off x="2253838" y="1393600"/>
          <a:ext cx="100041" cy="10004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65B5C-E805-4BF7-A074-609CF28A1880}">
      <dsp:nvSpPr>
        <dsp:cNvPr id="0" name=""/>
        <dsp:cNvSpPr/>
      </dsp:nvSpPr>
      <dsp:spPr>
        <a:xfrm>
          <a:off x="195786" y="1543663"/>
          <a:ext cx="4216146" cy="5716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Labour</a:t>
          </a:r>
          <a:endParaRPr lang="en-US" sz="3200" kern="1200" dirty="0"/>
        </a:p>
      </dsp:txBody>
      <dsp:txXfrm>
        <a:off x="212530" y="1560407"/>
        <a:ext cx="4182658" cy="538180"/>
      </dsp:txXfrm>
    </dsp:sp>
    <dsp:sp modelId="{D92B0285-493D-48AC-9FF3-0538C0AB20D5}">
      <dsp:nvSpPr>
        <dsp:cNvPr id="0" name=""/>
        <dsp:cNvSpPr/>
      </dsp:nvSpPr>
      <dsp:spPr>
        <a:xfrm rot="5400000">
          <a:off x="2253838" y="2165352"/>
          <a:ext cx="100041" cy="10004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4A221-4248-423D-8B8C-1EB14A06DB79}">
      <dsp:nvSpPr>
        <dsp:cNvPr id="0" name=""/>
        <dsp:cNvSpPr/>
      </dsp:nvSpPr>
      <dsp:spPr>
        <a:xfrm>
          <a:off x="195786" y="2315415"/>
          <a:ext cx="4216146" cy="571668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Capital</a:t>
          </a:r>
          <a:endParaRPr lang="en-US" sz="3200" kern="1200" dirty="0"/>
        </a:p>
      </dsp:txBody>
      <dsp:txXfrm>
        <a:off x="212530" y="2332159"/>
        <a:ext cx="4182658" cy="538180"/>
      </dsp:txXfrm>
    </dsp:sp>
    <dsp:sp modelId="{9392B8F0-87F1-4764-A82D-4084688309F5}">
      <dsp:nvSpPr>
        <dsp:cNvPr id="0" name=""/>
        <dsp:cNvSpPr/>
      </dsp:nvSpPr>
      <dsp:spPr>
        <a:xfrm>
          <a:off x="4732067" y="158"/>
          <a:ext cx="4216146" cy="57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Biz.Firms</a:t>
          </a:r>
          <a:endParaRPr lang="en-US" sz="3200" kern="1200" dirty="0"/>
        </a:p>
      </dsp:txBody>
      <dsp:txXfrm>
        <a:off x="4748811" y="16902"/>
        <a:ext cx="4182658" cy="538180"/>
      </dsp:txXfrm>
    </dsp:sp>
    <dsp:sp modelId="{8CEC6C1A-6FC1-47A6-A112-D69EE68F82E3}">
      <dsp:nvSpPr>
        <dsp:cNvPr id="0" name=""/>
        <dsp:cNvSpPr/>
      </dsp:nvSpPr>
      <dsp:spPr>
        <a:xfrm rot="5400000">
          <a:off x="6790119" y="621848"/>
          <a:ext cx="100041" cy="10004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12995-F6D0-4051-B900-962EEA405243}">
      <dsp:nvSpPr>
        <dsp:cNvPr id="0" name=""/>
        <dsp:cNvSpPr/>
      </dsp:nvSpPr>
      <dsp:spPr>
        <a:xfrm>
          <a:off x="4732067" y="771911"/>
          <a:ext cx="4216146" cy="5716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Rent</a:t>
          </a:r>
          <a:endParaRPr lang="en-US" sz="3200" kern="1200" dirty="0"/>
        </a:p>
      </dsp:txBody>
      <dsp:txXfrm>
        <a:off x="4748811" y="788655"/>
        <a:ext cx="4182658" cy="538180"/>
      </dsp:txXfrm>
    </dsp:sp>
    <dsp:sp modelId="{32C46041-B627-4D59-AF2B-9E05AB94FB98}">
      <dsp:nvSpPr>
        <dsp:cNvPr id="0" name=""/>
        <dsp:cNvSpPr/>
      </dsp:nvSpPr>
      <dsp:spPr>
        <a:xfrm rot="5400000">
          <a:off x="6790119" y="1393600"/>
          <a:ext cx="100041" cy="10004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A3FDC-CCD1-4E80-9297-7C14BAE7549B}">
      <dsp:nvSpPr>
        <dsp:cNvPr id="0" name=""/>
        <dsp:cNvSpPr/>
      </dsp:nvSpPr>
      <dsp:spPr>
        <a:xfrm>
          <a:off x="4732067" y="1543663"/>
          <a:ext cx="4216146" cy="5716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Wages</a:t>
          </a:r>
          <a:endParaRPr lang="en-US" sz="3200" kern="1200" dirty="0"/>
        </a:p>
      </dsp:txBody>
      <dsp:txXfrm>
        <a:off x="4748811" y="1560407"/>
        <a:ext cx="4182658" cy="538180"/>
      </dsp:txXfrm>
    </dsp:sp>
    <dsp:sp modelId="{AC6C3091-CA11-4F23-8A3A-C5C239A82A44}">
      <dsp:nvSpPr>
        <dsp:cNvPr id="0" name=""/>
        <dsp:cNvSpPr/>
      </dsp:nvSpPr>
      <dsp:spPr>
        <a:xfrm rot="5400000">
          <a:off x="6790119" y="2165352"/>
          <a:ext cx="100041" cy="10004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591F6-580A-4F2D-88D5-43DE00FA8DE2}">
      <dsp:nvSpPr>
        <dsp:cNvPr id="0" name=""/>
        <dsp:cNvSpPr/>
      </dsp:nvSpPr>
      <dsp:spPr>
        <a:xfrm>
          <a:off x="4732067" y="2315415"/>
          <a:ext cx="4216146" cy="5716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Interest / Dividend / Profit </a:t>
          </a:r>
          <a:endParaRPr lang="en-US" sz="3200" kern="1200" dirty="0"/>
        </a:p>
      </dsp:txBody>
      <dsp:txXfrm>
        <a:off x="4748811" y="2332159"/>
        <a:ext cx="4182658" cy="5381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8BE6D-845B-4D20-B71F-58B946BC8C94}">
      <dsp:nvSpPr>
        <dsp:cNvPr id="0" name=""/>
        <dsp:cNvSpPr/>
      </dsp:nvSpPr>
      <dsp:spPr>
        <a:xfrm>
          <a:off x="0" y="231677"/>
          <a:ext cx="1833196" cy="69300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88900" rIns="248920" bIns="88900" numCol="1" spcCol="1270" anchor="ctr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1921</a:t>
          </a:r>
          <a:endParaRPr lang="en-US" sz="3500" kern="1200" dirty="0"/>
        </a:p>
      </dsp:txBody>
      <dsp:txXfrm>
        <a:off x="0" y="231677"/>
        <a:ext cx="1833196" cy="693000"/>
      </dsp:txXfrm>
    </dsp:sp>
    <dsp:sp modelId="{D20A264F-E214-442D-B16F-4B2E32012540}">
      <dsp:nvSpPr>
        <dsp:cNvPr id="0" name=""/>
        <dsp:cNvSpPr/>
      </dsp:nvSpPr>
      <dsp:spPr>
        <a:xfrm>
          <a:off x="1833196" y="210020"/>
          <a:ext cx="366639" cy="7363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46144-60F9-46B1-ACA4-C8407352F755}">
      <dsp:nvSpPr>
        <dsp:cNvPr id="0" name=""/>
        <dsp:cNvSpPr/>
      </dsp:nvSpPr>
      <dsp:spPr>
        <a:xfrm>
          <a:off x="2346491" y="210020"/>
          <a:ext cx="4986293" cy="736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Imperial Bank of India</a:t>
          </a:r>
          <a:endParaRPr lang="en-US" sz="3500" kern="1200" dirty="0"/>
        </a:p>
      </dsp:txBody>
      <dsp:txXfrm>
        <a:off x="2346491" y="210020"/>
        <a:ext cx="4986293" cy="736312"/>
      </dsp:txXfrm>
    </dsp:sp>
    <dsp:sp modelId="{4AC7F697-639A-44B8-A6CC-3CA56CACA6BD}">
      <dsp:nvSpPr>
        <dsp:cNvPr id="0" name=""/>
        <dsp:cNvSpPr/>
      </dsp:nvSpPr>
      <dsp:spPr>
        <a:xfrm>
          <a:off x="0" y="1321380"/>
          <a:ext cx="1831406" cy="69300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88900" rIns="248920" bIns="88900" numCol="1" spcCol="1270" anchor="ctr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1955</a:t>
          </a:r>
          <a:endParaRPr lang="en-US" sz="3500" kern="1200"/>
        </a:p>
      </dsp:txBody>
      <dsp:txXfrm>
        <a:off x="0" y="1321380"/>
        <a:ext cx="1831406" cy="693000"/>
      </dsp:txXfrm>
    </dsp:sp>
    <dsp:sp modelId="{3DB17225-7A9D-4F11-9A57-9B63CEC18335}">
      <dsp:nvSpPr>
        <dsp:cNvPr id="0" name=""/>
        <dsp:cNvSpPr/>
      </dsp:nvSpPr>
      <dsp:spPr>
        <a:xfrm>
          <a:off x="1831406" y="1072333"/>
          <a:ext cx="366281" cy="11910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642C8B-3398-4649-B7F4-3A4411C83ECD}">
      <dsp:nvSpPr>
        <dsp:cNvPr id="0" name=""/>
        <dsp:cNvSpPr/>
      </dsp:nvSpPr>
      <dsp:spPr>
        <a:xfrm>
          <a:off x="2344199" y="1072333"/>
          <a:ext cx="4981424" cy="11910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SBI (Nationalized)- initially shares to RBI, then govt.</a:t>
          </a:r>
          <a:endParaRPr lang="en-US" sz="3500" kern="1200" dirty="0"/>
        </a:p>
      </dsp:txBody>
      <dsp:txXfrm>
        <a:off x="2344199" y="1072333"/>
        <a:ext cx="4981424" cy="11910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60F02-BD4C-4BF1-812B-7D08ABBF4B50}">
      <dsp:nvSpPr>
        <dsp:cNvPr id="0" name=""/>
        <dsp:cNvSpPr/>
      </dsp:nvSpPr>
      <dsp:spPr>
        <a:xfrm>
          <a:off x="912226" y="55"/>
          <a:ext cx="3320701" cy="1992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1707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Bank of Hindustan, Calcutta but Europeans owned. </a:t>
          </a:r>
          <a:endParaRPr lang="en-US" sz="2700" kern="1200" dirty="0"/>
        </a:p>
      </dsp:txBody>
      <dsp:txXfrm>
        <a:off x="912226" y="55"/>
        <a:ext cx="3320701" cy="1992420"/>
      </dsp:txXfrm>
    </dsp:sp>
    <dsp:sp modelId="{C6D55EA7-F401-41D1-81F5-39C5175F04F3}">
      <dsp:nvSpPr>
        <dsp:cNvPr id="0" name=""/>
        <dsp:cNvSpPr/>
      </dsp:nvSpPr>
      <dsp:spPr>
        <a:xfrm>
          <a:off x="4564997" y="55"/>
          <a:ext cx="3320701" cy="1992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1865</a:t>
          </a:r>
          <a:endParaRPr lang="en-US" sz="34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Allahabad Bank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GROUP OF EUROPEANS</a:t>
          </a:r>
          <a:endParaRPr lang="en-US" sz="2700" kern="1200" dirty="0"/>
        </a:p>
      </dsp:txBody>
      <dsp:txXfrm>
        <a:off x="4564997" y="55"/>
        <a:ext cx="3320701" cy="1992420"/>
      </dsp:txXfrm>
    </dsp:sp>
    <dsp:sp modelId="{3C831751-E559-4415-A05D-9103E1FB1103}">
      <dsp:nvSpPr>
        <dsp:cNvPr id="0" name=""/>
        <dsp:cNvSpPr/>
      </dsp:nvSpPr>
      <dsp:spPr>
        <a:xfrm>
          <a:off x="912226" y="2043196"/>
          <a:ext cx="3320701" cy="1992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1894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PNB- </a:t>
          </a:r>
          <a:r>
            <a:rPr lang="en-US" sz="2700" kern="1200" dirty="0" err="1" smtClean="0"/>
            <a:t>Lajpat</a:t>
          </a:r>
          <a:r>
            <a:rPr lang="en-US" sz="2700" kern="1200" dirty="0" smtClean="0"/>
            <a:t> et al.</a:t>
          </a:r>
          <a:endParaRPr lang="en-US" sz="2700" kern="1200" dirty="0"/>
        </a:p>
      </dsp:txBody>
      <dsp:txXfrm>
        <a:off x="912226" y="2043196"/>
        <a:ext cx="3320701" cy="1992420"/>
      </dsp:txXfrm>
    </dsp:sp>
    <dsp:sp modelId="{FC954EC5-60AF-47BD-8E10-DB7307BB6A09}">
      <dsp:nvSpPr>
        <dsp:cNvPr id="0" name=""/>
        <dsp:cNvSpPr/>
      </dsp:nvSpPr>
      <dsp:spPr>
        <a:xfrm>
          <a:off x="4564997" y="2043196"/>
          <a:ext cx="3320701" cy="1992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1908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BoB</a:t>
          </a:r>
          <a:endParaRPr lang="en-US" sz="2700" kern="1200" dirty="0"/>
        </a:p>
      </dsp:txBody>
      <dsp:txXfrm>
        <a:off x="4564997" y="2043196"/>
        <a:ext cx="3320701" cy="19924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75962-ABE7-406A-96CF-5947CF8719B6}">
      <dsp:nvSpPr>
        <dsp:cNvPr id="0" name=""/>
        <dsp:cNvSpPr/>
      </dsp:nvSpPr>
      <dsp:spPr>
        <a:xfrm>
          <a:off x="2438400" y="3571"/>
          <a:ext cx="3657600" cy="5337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Mexican–American War</a:t>
          </a:r>
          <a:endParaRPr lang="en-US" sz="2800" kern="1200"/>
        </a:p>
      </dsp:txBody>
      <dsp:txXfrm>
        <a:off x="2438400" y="70296"/>
        <a:ext cx="3457427" cy="400347"/>
      </dsp:txXfrm>
    </dsp:sp>
    <dsp:sp modelId="{FCF7A3DF-7128-4D22-9AE6-58645AA7C8D8}">
      <dsp:nvSpPr>
        <dsp:cNvPr id="0" name=""/>
        <dsp:cNvSpPr/>
      </dsp:nvSpPr>
      <dsp:spPr>
        <a:xfrm>
          <a:off x="0" y="3571"/>
          <a:ext cx="2438400" cy="533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1845-48</a:t>
          </a:r>
          <a:endParaRPr lang="en-US" sz="2800" kern="1200" dirty="0"/>
        </a:p>
      </dsp:txBody>
      <dsp:txXfrm>
        <a:off x="26058" y="29629"/>
        <a:ext cx="2386284" cy="481680"/>
      </dsp:txXfrm>
    </dsp:sp>
    <dsp:sp modelId="{98FDCDDF-8D71-4A1A-AC19-667C779E25E6}">
      <dsp:nvSpPr>
        <dsp:cNvPr id="0" name=""/>
        <dsp:cNvSpPr/>
      </dsp:nvSpPr>
      <dsp:spPr>
        <a:xfrm>
          <a:off x="2438400" y="590748"/>
          <a:ext cx="3657600" cy="5337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Second Opium War</a:t>
          </a:r>
          <a:endParaRPr lang="en-US" sz="2800" kern="1200"/>
        </a:p>
      </dsp:txBody>
      <dsp:txXfrm>
        <a:off x="2438400" y="657473"/>
        <a:ext cx="3457427" cy="400347"/>
      </dsp:txXfrm>
    </dsp:sp>
    <dsp:sp modelId="{6B376CBA-B65D-48FD-BA35-4B01F9D383EC}">
      <dsp:nvSpPr>
        <dsp:cNvPr id="0" name=""/>
        <dsp:cNvSpPr/>
      </dsp:nvSpPr>
      <dsp:spPr>
        <a:xfrm>
          <a:off x="0" y="590748"/>
          <a:ext cx="2438400" cy="533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1856–1859</a:t>
          </a:r>
          <a:endParaRPr lang="en-US" sz="2800" kern="1200"/>
        </a:p>
      </dsp:txBody>
      <dsp:txXfrm>
        <a:off x="26058" y="616806"/>
        <a:ext cx="2386284" cy="481680"/>
      </dsp:txXfrm>
    </dsp:sp>
    <dsp:sp modelId="{EAAEA0B3-E53F-4461-963F-FC3B8C1A3B45}">
      <dsp:nvSpPr>
        <dsp:cNvPr id="0" name=""/>
        <dsp:cNvSpPr/>
      </dsp:nvSpPr>
      <dsp:spPr>
        <a:xfrm>
          <a:off x="2438400" y="1177925"/>
          <a:ext cx="3657600" cy="5337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Civil War</a:t>
          </a:r>
          <a:endParaRPr lang="en-US" sz="2800" kern="1200"/>
        </a:p>
      </dsp:txBody>
      <dsp:txXfrm>
        <a:off x="2438400" y="1244650"/>
        <a:ext cx="3457427" cy="400347"/>
      </dsp:txXfrm>
    </dsp:sp>
    <dsp:sp modelId="{D68F3F35-5331-410B-9382-9DFAD3A5474D}">
      <dsp:nvSpPr>
        <dsp:cNvPr id="0" name=""/>
        <dsp:cNvSpPr/>
      </dsp:nvSpPr>
      <dsp:spPr>
        <a:xfrm>
          <a:off x="0" y="1177925"/>
          <a:ext cx="2438400" cy="533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1861-65</a:t>
          </a:r>
          <a:endParaRPr lang="en-US" sz="2800" kern="1200"/>
        </a:p>
      </dsp:txBody>
      <dsp:txXfrm>
        <a:off x="26058" y="1203983"/>
        <a:ext cx="2386284" cy="481680"/>
      </dsp:txXfrm>
    </dsp:sp>
    <dsp:sp modelId="{E5BB9CC7-A67F-4A41-A603-47DD3B3BEC61}">
      <dsp:nvSpPr>
        <dsp:cNvPr id="0" name=""/>
        <dsp:cNvSpPr/>
      </dsp:nvSpPr>
      <dsp:spPr>
        <a:xfrm>
          <a:off x="2438400" y="1765101"/>
          <a:ext cx="3657600" cy="5337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Spanish American War</a:t>
          </a:r>
          <a:endParaRPr lang="en-US" sz="2800" kern="1200" dirty="0"/>
        </a:p>
      </dsp:txBody>
      <dsp:txXfrm>
        <a:off x="2438400" y="1831826"/>
        <a:ext cx="3457427" cy="400347"/>
      </dsp:txXfrm>
    </dsp:sp>
    <dsp:sp modelId="{2ABF00F1-8D93-41CA-9730-C022D35B2CB2}">
      <dsp:nvSpPr>
        <dsp:cNvPr id="0" name=""/>
        <dsp:cNvSpPr/>
      </dsp:nvSpPr>
      <dsp:spPr>
        <a:xfrm>
          <a:off x="0" y="1765101"/>
          <a:ext cx="2438400" cy="533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1898</a:t>
          </a:r>
          <a:endParaRPr lang="en-US" sz="2800" kern="1200"/>
        </a:p>
      </dsp:txBody>
      <dsp:txXfrm>
        <a:off x="26058" y="1791159"/>
        <a:ext cx="2386284" cy="481680"/>
      </dsp:txXfrm>
    </dsp:sp>
    <dsp:sp modelId="{0B09E01C-C11E-46D6-B8B9-56BDD9793CC1}">
      <dsp:nvSpPr>
        <dsp:cNvPr id="0" name=""/>
        <dsp:cNvSpPr/>
      </dsp:nvSpPr>
      <dsp:spPr>
        <a:xfrm>
          <a:off x="2438400" y="2352278"/>
          <a:ext cx="3657600" cy="5337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Boxer Rebellion (China)</a:t>
          </a:r>
          <a:endParaRPr lang="en-US" sz="2800" kern="1200"/>
        </a:p>
      </dsp:txBody>
      <dsp:txXfrm>
        <a:off x="2438400" y="2419003"/>
        <a:ext cx="3457427" cy="400347"/>
      </dsp:txXfrm>
    </dsp:sp>
    <dsp:sp modelId="{2BC13519-15DE-4E1C-B124-B501091D73DD}">
      <dsp:nvSpPr>
        <dsp:cNvPr id="0" name=""/>
        <dsp:cNvSpPr/>
      </dsp:nvSpPr>
      <dsp:spPr>
        <a:xfrm>
          <a:off x="0" y="2352278"/>
          <a:ext cx="2438400" cy="533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1899–1901</a:t>
          </a:r>
          <a:endParaRPr lang="en-US" sz="2800" kern="1200"/>
        </a:p>
      </dsp:txBody>
      <dsp:txXfrm>
        <a:off x="26058" y="2378336"/>
        <a:ext cx="2386284" cy="481680"/>
      </dsp:txXfrm>
    </dsp:sp>
    <dsp:sp modelId="{FA08F7D8-1E97-4E17-9F83-71ABCC6695B8}">
      <dsp:nvSpPr>
        <dsp:cNvPr id="0" name=""/>
        <dsp:cNvSpPr/>
      </dsp:nvSpPr>
      <dsp:spPr>
        <a:xfrm>
          <a:off x="2438400" y="2939454"/>
          <a:ext cx="3657600" cy="5337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WW1</a:t>
          </a:r>
          <a:endParaRPr lang="en-US" sz="2800" kern="1200"/>
        </a:p>
      </dsp:txBody>
      <dsp:txXfrm>
        <a:off x="2438400" y="3006179"/>
        <a:ext cx="3457427" cy="400347"/>
      </dsp:txXfrm>
    </dsp:sp>
    <dsp:sp modelId="{B182D323-BD12-40A7-832B-40E71F770B63}">
      <dsp:nvSpPr>
        <dsp:cNvPr id="0" name=""/>
        <dsp:cNvSpPr/>
      </dsp:nvSpPr>
      <dsp:spPr>
        <a:xfrm>
          <a:off x="0" y="2939454"/>
          <a:ext cx="2438400" cy="533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1917–1918</a:t>
          </a:r>
          <a:endParaRPr lang="en-US" sz="2800" kern="1200"/>
        </a:p>
      </dsp:txBody>
      <dsp:txXfrm>
        <a:off x="26058" y="2965512"/>
        <a:ext cx="2386284" cy="481680"/>
      </dsp:txXfrm>
    </dsp:sp>
    <dsp:sp modelId="{CC16CE54-4DD8-4027-B15D-1997B7B8875B}">
      <dsp:nvSpPr>
        <dsp:cNvPr id="0" name=""/>
        <dsp:cNvSpPr/>
      </dsp:nvSpPr>
      <dsp:spPr>
        <a:xfrm>
          <a:off x="2438400" y="3526631"/>
          <a:ext cx="3657600" cy="5337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Russian Civil War</a:t>
          </a:r>
          <a:endParaRPr lang="en-US" sz="2800" kern="1200" dirty="0"/>
        </a:p>
      </dsp:txBody>
      <dsp:txXfrm>
        <a:off x="2438400" y="3593356"/>
        <a:ext cx="3457427" cy="400347"/>
      </dsp:txXfrm>
    </dsp:sp>
    <dsp:sp modelId="{30531B74-085C-4CFF-A4F1-B6AC6E46A307}">
      <dsp:nvSpPr>
        <dsp:cNvPr id="0" name=""/>
        <dsp:cNvSpPr/>
      </dsp:nvSpPr>
      <dsp:spPr>
        <a:xfrm>
          <a:off x="0" y="3526631"/>
          <a:ext cx="2438400" cy="533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1918–1920</a:t>
          </a:r>
          <a:endParaRPr lang="en-US" sz="2800" kern="1200"/>
        </a:p>
      </dsp:txBody>
      <dsp:txXfrm>
        <a:off x="26058" y="3552689"/>
        <a:ext cx="2386284" cy="4816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B34CF-A98D-4F65-9EB3-9BEBEA754595}">
      <dsp:nvSpPr>
        <dsp:cNvPr id="0" name=""/>
        <dsp:cNvSpPr/>
      </dsp:nvSpPr>
      <dsp:spPr>
        <a:xfrm>
          <a:off x="4414" y="512217"/>
          <a:ext cx="2100985" cy="1447578"/>
        </a:xfrm>
        <a:prstGeom prst="round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D7B50-03F6-4672-A80A-3D673685CA0B}">
      <dsp:nvSpPr>
        <dsp:cNvPr id="0" name=""/>
        <dsp:cNvSpPr/>
      </dsp:nvSpPr>
      <dsp:spPr>
        <a:xfrm>
          <a:off x="4414" y="1959796"/>
          <a:ext cx="2100985" cy="77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Controller of Money Supply (MPC, RBI Act)</a:t>
          </a:r>
          <a:endParaRPr lang="en-US" sz="1600" kern="1200" dirty="0"/>
        </a:p>
      </dsp:txBody>
      <dsp:txXfrm>
        <a:off x="4414" y="1959796"/>
        <a:ext cx="2100985" cy="779465"/>
      </dsp:txXfrm>
    </dsp:sp>
    <dsp:sp modelId="{26B1B1E7-756D-41EB-9EB4-3965F39EFC10}">
      <dsp:nvSpPr>
        <dsp:cNvPr id="0" name=""/>
        <dsp:cNvSpPr/>
      </dsp:nvSpPr>
      <dsp:spPr>
        <a:xfrm>
          <a:off x="2430731" y="512217"/>
          <a:ext cx="1870696" cy="1447578"/>
        </a:xfrm>
        <a:prstGeom prst="round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36A7C-0081-483C-BC50-5F1E1994E8CE}">
      <dsp:nvSpPr>
        <dsp:cNvPr id="0" name=""/>
        <dsp:cNvSpPr/>
      </dsp:nvSpPr>
      <dsp:spPr>
        <a:xfrm>
          <a:off x="2315587" y="1959796"/>
          <a:ext cx="2100985" cy="77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Controller of Foreign Exchange (FERA, FEMA)</a:t>
          </a:r>
          <a:br>
            <a:rPr lang="en-US" sz="1600" kern="1200" dirty="0" smtClean="0"/>
          </a:br>
          <a:r>
            <a:rPr lang="en-US" sz="1600" u="sng" kern="1200" dirty="0" smtClean="0"/>
            <a:t>More under 3</a:t>
          </a:r>
          <a:r>
            <a:rPr lang="en-US" sz="1600" u="sng" kern="1200" baseline="30000" dirty="0" smtClean="0"/>
            <a:t>rd</a:t>
          </a:r>
          <a:r>
            <a:rPr lang="en-US" sz="1600" u="sng" kern="1200" dirty="0" smtClean="0"/>
            <a:t> Pillar</a:t>
          </a:r>
          <a:endParaRPr lang="en-US" sz="1600" u="sng" kern="1200" dirty="0"/>
        </a:p>
      </dsp:txBody>
      <dsp:txXfrm>
        <a:off x="2315587" y="1959796"/>
        <a:ext cx="2100985" cy="779465"/>
      </dsp:txXfrm>
    </dsp:sp>
    <dsp:sp modelId="{E032E69F-B672-46ED-9746-076666496294}">
      <dsp:nvSpPr>
        <dsp:cNvPr id="0" name=""/>
        <dsp:cNvSpPr/>
      </dsp:nvSpPr>
      <dsp:spPr>
        <a:xfrm>
          <a:off x="5090215" y="512217"/>
          <a:ext cx="1174072" cy="1447578"/>
        </a:xfrm>
        <a:prstGeom prst="round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10EF3-6A6B-4EC9-BCD7-9C28F5B1D385}">
      <dsp:nvSpPr>
        <dsp:cNvPr id="0" name=""/>
        <dsp:cNvSpPr/>
      </dsp:nvSpPr>
      <dsp:spPr>
        <a:xfrm>
          <a:off x="4626759" y="1959796"/>
          <a:ext cx="2100985" cy="77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Banker to </a:t>
          </a:r>
          <a:r>
            <a:rPr lang="en-US" sz="1600" kern="1200" dirty="0" err="1" smtClean="0"/>
            <a:t>Gov</a:t>
          </a:r>
          <a:r>
            <a:rPr lang="en-US" sz="1600" kern="1200" dirty="0" smtClean="0"/>
            <a:t>, Public Debt Mgmt</a:t>
          </a:r>
          <a:endParaRPr lang="en-US" sz="1600" kern="1200" dirty="0"/>
        </a:p>
      </dsp:txBody>
      <dsp:txXfrm>
        <a:off x="4626759" y="1959796"/>
        <a:ext cx="2100985" cy="779465"/>
      </dsp:txXfrm>
    </dsp:sp>
    <dsp:sp modelId="{632CE1DB-0B01-426E-929A-96F79202918F}">
      <dsp:nvSpPr>
        <dsp:cNvPr id="0" name=""/>
        <dsp:cNvSpPr/>
      </dsp:nvSpPr>
      <dsp:spPr>
        <a:xfrm>
          <a:off x="7286264" y="512217"/>
          <a:ext cx="1404319" cy="1447578"/>
        </a:xfrm>
        <a:prstGeom prst="round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73F3F-3003-4C05-B14C-3B0F913CC30C}">
      <dsp:nvSpPr>
        <dsp:cNvPr id="0" name=""/>
        <dsp:cNvSpPr/>
      </dsp:nvSpPr>
      <dsp:spPr>
        <a:xfrm>
          <a:off x="6937931" y="1959796"/>
          <a:ext cx="2100985" cy="77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Banker’s Bank, Lender of Last resort</a:t>
          </a:r>
          <a:endParaRPr lang="en-US" sz="1600" kern="1200" dirty="0"/>
        </a:p>
      </dsp:txBody>
      <dsp:txXfrm>
        <a:off x="6937931" y="1959796"/>
        <a:ext cx="2100985" cy="779465"/>
      </dsp:txXfrm>
    </dsp:sp>
    <dsp:sp modelId="{3FE45862-9C74-4F7F-AA48-171A6213E040}">
      <dsp:nvSpPr>
        <dsp:cNvPr id="0" name=""/>
        <dsp:cNvSpPr/>
      </dsp:nvSpPr>
      <dsp:spPr>
        <a:xfrm>
          <a:off x="317146" y="2949360"/>
          <a:ext cx="1475522" cy="1447578"/>
        </a:xfrm>
        <a:prstGeom prst="round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D9185-0B08-4A68-896A-CB36C067A876}">
      <dsp:nvSpPr>
        <dsp:cNvPr id="0" name=""/>
        <dsp:cNvSpPr/>
      </dsp:nvSpPr>
      <dsp:spPr>
        <a:xfrm>
          <a:off x="4414" y="4396939"/>
          <a:ext cx="2100985" cy="77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Regulator of all “BANKS” (BR Act’49), Payment Systems’07</a:t>
          </a:r>
          <a:endParaRPr lang="en-US" sz="1600" kern="1200" dirty="0"/>
        </a:p>
      </dsp:txBody>
      <dsp:txXfrm>
        <a:off x="4414" y="4396939"/>
        <a:ext cx="2100985" cy="779465"/>
      </dsp:txXfrm>
    </dsp:sp>
    <dsp:sp modelId="{412F8348-E257-4FE7-83DB-0B38FC6A6873}">
      <dsp:nvSpPr>
        <dsp:cNvPr id="0" name=""/>
        <dsp:cNvSpPr/>
      </dsp:nvSpPr>
      <dsp:spPr>
        <a:xfrm>
          <a:off x="2805473" y="2949360"/>
          <a:ext cx="1121211" cy="1447578"/>
        </a:xfrm>
        <a:prstGeom prst="round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D00CA-24F6-49AE-80B1-94F49C329F8C}">
      <dsp:nvSpPr>
        <dsp:cNvPr id="0" name=""/>
        <dsp:cNvSpPr/>
      </dsp:nvSpPr>
      <dsp:spPr>
        <a:xfrm>
          <a:off x="2315587" y="4396939"/>
          <a:ext cx="2100985" cy="77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Regulator of ”AIFI” , NBFC-D” &amp; others.</a:t>
          </a:r>
          <a:endParaRPr lang="en-US" sz="1600" kern="1200" dirty="0"/>
        </a:p>
      </dsp:txBody>
      <dsp:txXfrm>
        <a:off x="2315587" y="4396939"/>
        <a:ext cx="2100985" cy="779465"/>
      </dsp:txXfrm>
    </dsp:sp>
    <dsp:sp modelId="{BC2A604C-9D85-471D-9238-EA8876A52734}">
      <dsp:nvSpPr>
        <dsp:cNvPr id="0" name=""/>
        <dsp:cNvSpPr/>
      </dsp:nvSpPr>
      <dsp:spPr>
        <a:xfrm>
          <a:off x="4947831" y="2949360"/>
          <a:ext cx="1458840" cy="1447578"/>
        </a:xfrm>
        <a:prstGeom prst="round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8BDFC-559A-47FD-BC5B-C3E2495750A0}">
      <dsp:nvSpPr>
        <dsp:cNvPr id="0" name=""/>
        <dsp:cNvSpPr/>
      </dsp:nvSpPr>
      <dsp:spPr>
        <a:xfrm>
          <a:off x="4626759" y="4396939"/>
          <a:ext cx="2100985" cy="77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Customer protection, </a:t>
          </a:r>
          <a:r>
            <a:rPr lang="en-US" sz="1600" kern="1200" dirty="0" err="1" smtClean="0"/>
            <a:t>Fin.Inclusion</a:t>
          </a:r>
          <a:r>
            <a:rPr lang="en-US" sz="1600" kern="1200" dirty="0" smtClean="0"/>
            <a:t> </a:t>
          </a:r>
          <a:r>
            <a:rPr lang="en-US" sz="1600" kern="1200" dirty="0" smtClean="0">
              <a:solidFill>
                <a:srgbClr val="FF0000"/>
              </a:solidFill>
            </a:rPr>
            <a:t>“Promotional Roles</a:t>
          </a:r>
          <a:r>
            <a:rPr lang="en-US" sz="1600" kern="1200" dirty="0" smtClean="0"/>
            <a:t>”</a:t>
          </a:r>
          <a:endParaRPr lang="en-US" sz="1600" kern="1200" dirty="0"/>
        </a:p>
      </dsp:txBody>
      <dsp:txXfrm>
        <a:off x="4626759" y="4396939"/>
        <a:ext cx="2100985" cy="779465"/>
      </dsp:txXfrm>
    </dsp:sp>
    <dsp:sp modelId="{6FB16464-365F-4ABE-863B-87E77AB94031}">
      <dsp:nvSpPr>
        <dsp:cNvPr id="0" name=""/>
        <dsp:cNvSpPr/>
      </dsp:nvSpPr>
      <dsp:spPr>
        <a:xfrm>
          <a:off x="7339661" y="2949360"/>
          <a:ext cx="1297526" cy="1447578"/>
        </a:xfrm>
        <a:prstGeom prst="round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A4DB8-E159-4DB3-8A67-A3E2697AE28C}">
      <dsp:nvSpPr>
        <dsp:cNvPr id="0" name=""/>
        <dsp:cNvSpPr/>
      </dsp:nvSpPr>
      <dsp:spPr>
        <a:xfrm>
          <a:off x="6937931" y="4396939"/>
          <a:ext cx="2100985" cy="77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Data, Publication , Intl. Coop (BASEL, IMF)</a:t>
          </a:r>
          <a:endParaRPr lang="en-US" sz="1600" kern="1200" dirty="0"/>
        </a:p>
      </dsp:txBody>
      <dsp:txXfrm>
        <a:off x="6937931" y="4396939"/>
        <a:ext cx="2100985" cy="779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0.26898</cdr:x>
      <cdr:y>0.75548</cdr:y>
    </cdr:from>
    <cdr:to>
      <cdr:x>0.4906</cdr:x>
      <cdr:y>0.97283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1248507" y="2444811"/>
          <a:ext cx="1028701" cy="703385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800" dirty="0" smtClean="0"/>
            <a:t>52% foreign</a:t>
          </a:r>
          <a:endParaRPr lang="en-US" sz="1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AB3F6-AE3A-4AC8-9C58-8683E8513A59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4290C-3071-447D-88D0-A4045A8F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8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86B-B6C9-4D68-8A1D-CE0FC8942B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4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1934: RBI</a:t>
            </a:r>
          </a:p>
          <a:p>
            <a:r>
              <a:rPr lang="en-US" sz="1200" dirty="0" smtClean="0"/>
              <a:t>Face value Rs. 100 x 5 lakh shares= 5.cr capital</a:t>
            </a:r>
          </a:p>
          <a:p>
            <a:r>
              <a:rPr lang="en-US" sz="1200" dirty="0" smtClean="0"/>
              <a:t>was a ___ owned bank?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8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90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26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2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2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92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1949: Banking regulation Act: RBI issues directives to all Banks</a:t>
            </a:r>
          </a:p>
          <a:p>
            <a:r>
              <a:rPr lang="en-US" dirty="0" smtClean="0"/>
              <a:t>2016: I&amp;B Code: arbitration for NPA..</a:t>
            </a:r>
          </a:p>
          <a:p>
            <a:r>
              <a:rPr lang="en-US" dirty="0" smtClean="0"/>
              <a:t>2017: </a:t>
            </a:r>
            <a:r>
              <a:rPr lang="en-US" dirty="0" smtClean="0">
                <a:solidFill>
                  <a:srgbClr val="FFC000"/>
                </a:solidFill>
              </a:rPr>
              <a:t>ordinance to banking regulation Act</a:t>
            </a:r>
            <a:r>
              <a:rPr lang="en-US" dirty="0" smtClean="0"/>
              <a:t>- </a:t>
            </a:r>
            <a:endParaRPr lang="hi-IN" dirty="0" smtClean="0"/>
          </a:p>
          <a:p>
            <a:pPr lvl="1"/>
            <a:r>
              <a:rPr lang="en-US" dirty="0" smtClean="0"/>
              <a:t>Union can order RBI to order banks to begin process against defaulter, incl. haircut, restructuring. [earlier Dilly-dallying due to “4C”] </a:t>
            </a:r>
            <a:endParaRPr lang="hi-IN" dirty="0" smtClean="0"/>
          </a:p>
          <a:p>
            <a:pPr lvl="1"/>
            <a:r>
              <a:rPr lang="en-US" dirty="0" smtClean="0"/>
              <a:t>RBI can appoint members on the resolution Committee(s) for NPA.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5046E-D1F2-4015-91F5-E994B36384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2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Government encroaching on regulators domain on </a:t>
            </a:r>
            <a:r>
              <a:rPr lang="en-US" u="sng" dirty="0" smtClean="0"/>
              <a:t>NPA/sticky loans</a:t>
            </a:r>
          </a:p>
          <a:p>
            <a:r>
              <a:rPr lang="en-US" dirty="0" smtClean="0"/>
              <a:t>If Government directive or RBI appointed member’s plan creates loss for the bank, </a:t>
            </a:r>
            <a:r>
              <a:rPr lang="en-US" dirty="0" smtClean="0">
                <a:solidFill>
                  <a:srgbClr val="FFC000"/>
                </a:solidFill>
              </a:rPr>
              <a:t>who will be responsible?</a:t>
            </a:r>
          </a:p>
          <a:p>
            <a:r>
              <a:rPr lang="en-US" dirty="0" smtClean="0"/>
              <a:t>What if </a:t>
            </a:r>
            <a:r>
              <a:rPr lang="en-US" dirty="0" smtClean="0">
                <a:solidFill>
                  <a:srgbClr val="FFC000"/>
                </a:solidFill>
              </a:rPr>
              <a:t>pro-BJP industrialist </a:t>
            </a:r>
            <a:r>
              <a:rPr lang="en-US" dirty="0" smtClean="0"/>
              <a:t>gets better ‘repayment’ deal ?</a:t>
            </a:r>
          </a:p>
          <a:p>
            <a:r>
              <a:rPr lang="en-US" dirty="0" smtClean="0"/>
              <a:t>RBI can order bank to takeover the biz, but what if bank is incapable to recover $ (Kingfisher airlines)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5046E-D1F2-4015-91F5-E994B36384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08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30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58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chiefs of other regulatory bodies including insurance, pension and </a:t>
            </a:r>
            <a:r>
              <a:rPr lang="en-US" dirty="0" err="1" smtClean="0"/>
              <a:t>Sebi</a:t>
            </a:r>
            <a:r>
              <a:rPr lang="en-US" dirty="0" smtClean="0"/>
              <a:t> have been earlier shortlisted by search committees, this will be the first time that RBI governor candidates will be selected by a selection committee.</a:t>
            </a:r>
          </a:p>
          <a:p>
            <a:r>
              <a:rPr lang="en-US" dirty="0" smtClean="0"/>
              <a:t>The decision to conduct the next RBI governor’s slot through the financial sector regulatory appointment search committee (FSRASC) comes as a strong stance against the special treatment given to central bank chiefs and also to cool speculation over </a:t>
            </a:r>
            <a:r>
              <a:rPr lang="en-US" dirty="0" err="1" smtClean="0"/>
              <a:t>Raghuram</a:t>
            </a:r>
            <a:r>
              <a:rPr lang="en-US" dirty="0" smtClean="0"/>
              <a:t> Rajan being considered for a second term.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93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http://www.hindustantimes.com/business-news/urjit-patel-s-appointment-as-rbi-governor-signals-change-in-govt-approach/story-TgUmnqgsMyrDep6pT9q4QJ.html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42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67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18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F9D5-D3D2-43C4-9CCC-6557A258C0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21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CFO will also formulate the accounting policy of the bank, maintain the internal accounts and report financial results, and carry out corporate strategy functions like PF policies.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20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33 departments it seems!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Consumer Education and Protection Department</a:t>
            </a:r>
          </a:p>
          <a:p>
            <a:r>
              <a:rPr lang="en-US" dirty="0" smtClean="0"/>
              <a:t>Corporate Strategy and Budget Department</a:t>
            </a:r>
          </a:p>
          <a:p>
            <a:r>
              <a:rPr lang="en-US" dirty="0" smtClean="0"/>
              <a:t>Department of Banking Regulation</a:t>
            </a:r>
          </a:p>
          <a:p>
            <a:r>
              <a:rPr lang="en-US" dirty="0" smtClean="0"/>
              <a:t>Department of Banking Supervision</a:t>
            </a:r>
          </a:p>
          <a:p>
            <a:r>
              <a:rPr lang="en-US" dirty="0" smtClean="0"/>
              <a:t>Department of Communication</a:t>
            </a:r>
          </a:p>
          <a:p>
            <a:r>
              <a:rPr lang="en-US" dirty="0" smtClean="0"/>
              <a:t>Department of Cooperative Bank Regulation</a:t>
            </a:r>
          </a:p>
          <a:p>
            <a:r>
              <a:rPr lang="en-US" dirty="0" smtClean="0"/>
              <a:t>Department of Cooperative Bank Supervision</a:t>
            </a:r>
          </a:p>
          <a:p>
            <a:r>
              <a:rPr lang="en-US" dirty="0" smtClean="0"/>
              <a:t>Department of Corporate Services</a:t>
            </a:r>
          </a:p>
          <a:p>
            <a:r>
              <a:rPr lang="en-US" dirty="0" smtClean="0"/>
              <a:t>Department of Currency Management</a:t>
            </a:r>
          </a:p>
          <a:p>
            <a:r>
              <a:rPr lang="en-US" dirty="0" smtClean="0"/>
              <a:t>Department of Economic and Policy Research</a:t>
            </a:r>
          </a:p>
          <a:p>
            <a:r>
              <a:rPr lang="en-US" dirty="0" smtClean="0"/>
              <a:t>Department of External Investments and Operations</a:t>
            </a:r>
          </a:p>
          <a:p>
            <a:r>
              <a:rPr lang="en-US" dirty="0" smtClean="0"/>
              <a:t>Department of Government and Bank Accounts</a:t>
            </a:r>
          </a:p>
          <a:p>
            <a:r>
              <a:rPr lang="en-US" dirty="0" smtClean="0"/>
              <a:t>Department of Information Technology</a:t>
            </a:r>
          </a:p>
          <a:p>
            <a:r>
              <a:rPr lang="en-US" dirty="0" smtClean="0"/>
              <a:t>Department of Non-Banking Regulation</a:t>
            </a:r>
          </a:p>
          <a:p>
            <a:r>
              <a:rPr lang="en-US" dirty="0" smtClean="0"/>
              <a:t>Department of Non-Banking Supervision</a:t>
            </a:r>
          </a:p>
          <a:p>
            <a:r>
              <a:rPr lang="en-US" dirty="0" smtClean="0"/>
              <a:t>Department of Payment and Settlement Systems</a:t>
            </a:r>
          </a:p>
          <a:p>
            <a:r>
              <a:rPr lang="en-US" dirty="0" smtClean="0"/>
              <a:t>Department of Statistics and Information Management</a:t>
            </a:r>
          </a:p>
          <a:p>
            <a:r>
              <a:rPr lang="en-US" dirty="0" smtClean="0"/>
              <a:t>Financial Inclusion and Development Department</a:t>
            </a:r>
          </a:p>
          <a:p>
            <a:r>
              <a:rPr lang="en-US" dirty="0" smtClean="0"/>
              <a:t>Financial Markets Operation Department</a:t>
            </a:r>
          </a:p>
          <a:p>
            <a:r>
              <a:rPr lang="en-US" dirty="0" smtClean="0"/>
              <a:t>Financial Markets Regulation Department</a:t>
            </a:r>
          </a:p>
          <a:p>
            <a:r>
              <a:rPr lang="en-US" dirty="0" smtClean="0"/>
              <a:t>Financial Stability Unit</a:t>
            </a:r>
          </a:p>
          <a:p>
            <a:r>
              <a:rPr lang="en-US" dirty="0" smtClean="0"/>
              <a:t>Foreign Exchange Department</a:t>
            </a:r>
          </a:p>
          <a:p>
            <a:r>
              <a:rPr lang="en-US" dirty="0" smtClean="0"/>
              <a:t>Human Resource Management Department</a:t>
            </a:r>
          </a:p>
          <a:p>
            <a:r>
              <a:rPr lang="en-US" dirty="0" smtClean="0"/>
              <a:t>Inspection Department</a:t>
            </a:r>
          </a:p>
          <a:p>
            <a:r>
              <a:rPr lang="en-US" dirty="0" smtClean="0"/>
              <a:t>Internal Debt Management Department</a:t>
            </a:r>
          </a:p>
          <a:p>
            <a:r>
              <a:rPr lang="en-US" dirty="0" smtClean="0"/>
              <a:t>International Department</a:t>
            </a:r>
          </a:p>
          <a:p>
            <a:r>
              <a:rPr lang="en-US" dirty="0" smtClean="0"/>
              <a:t>Legal Department</a:t>
            </a:r>
          </a:p>
          <a:p>
            <a:r>
              <a:rPr lang="en-US" dirty="0" smtClean="0"/>
              <a:t>Monetary Policy Department</a:t>
            </a:r>
          </a:p>
          <a:p>
            <a:r>
              <a:rPr lang="en-US" dirty="0" smtClean="0"/>
              <a:t>Premises Department</a:t>
            </a:r>
          </a:p>
          <a:p>
            <a:r>
              <a:rPr lang="en-US" dirty="0" err="1" smtClean="0"/>
              <a:t>Rajbhasha</a:t>
            </a:r>
            <a:r>
              <a:rPr lang="en-US" dirty="0" smtClean="0"/>
              <a:t> Department</a:t>
            </a:r>
          </a:p>
          <a:p>
            <a:r>
              <a:rPr lang="en-US" dirty="0" smtClean="0"/>
              <a:t>Risk Monitoring Department</a:t>
            </a:r>
          </a:p>
          <a:p>
            <a:r>
              <a:rPr lang="en-US" dirty="0" smtClean="0"/>
              <a:t>Secretary's Department</a:t>
            </a:r>
          </a:p>
          <a:p>
            <a:r>
              <a:rPr lang="en-US" dirty="0" smtClean="0"/>
              <a:t>Central Vigilance Cell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0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6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0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http://indiatoday.intoday.in/story/robert-vadras-reality-empire-skylight-hospitality-pvt-ltd/1/223737.html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4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50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http://www.rediff.com/money/slide-show/slide-show-1-inside-story-of-vadras-realty-business/20121010.htm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44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“Imperial Bank” (SBI), PNB, </a:t>
            </a:r>
            <a:r>
              <a:rPr lang="en-US" sz="1200" dirty="0" err="1" smtClean="0"/>
              <a:t>BoB</a:t>
            </a:r>
            <a:r>
              <a:rPr lang="en-US" sz="1200" dirty="0" smtClean="0"/>
              <a:t>.</a:t>
            </a:r>
          </a:p>
          <a:p>
            <a:r>
              <a:rPr lang="en-US" sz="1200" dirty="0" smtClean="0">
                <a:solidFill>
                  <a:srgbClr val="FFFF00"/>
                </a:solidFill>
              </a:rPr>
              <a:t>Focus</a:t>
            </a:r>
            <a:r>
              <a:rPr lang="en-US" sz="1200" dirty="0" smtClean="0"/>
              <a:t>: merchant, industrial houses</a:t>
            </a:r>
          </a:p>
          <a:p>
            <a:r>
              <a:rPr lang="en-US" sz="1200" dirty="0" smtClean="0"/>
              <a:t>Rural penetration </a:t>
            </a:r>
            <a:r>
              <a:rPr lang="en-US" sz="1200" b="1" dirty="0" smtClean="0">
                <a:solidFill>
                  <a:srgbClr val="FF0000"/>
                </a:solidFill>
              </a:rPr>
              <a:t>NO</a:t>
            </a:r>
          </a:p>
          <a:p>
            <a:r>
              <a:rPr lang="en-US" sz="1200" dirty="0" smtClean="0"/>
              <a:t>Not lending to farmers, artisans, MSE</a:t>
            </a:r>
          </a:p>
          <a:p>
            <a:r>
              <a:rPr lang="en-US" sz="1200" dirty="0" smtClean="0"/>
              <a:t>Help in FYP achievement </a:t>
            </a:r>
            <a:r>
              <a:rPr lang="en-US" sz="1200" b="1" dirty="0" smtClean="0">
                <a:solidFill>
                  <a:srgbClr val="FF0000"/>
                </a:solidFill>
              </a:rPr>
              <a:t>NO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76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57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26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4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08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LPG-reforms: </a:t>
            </a:r>
            <a:r>
              <a:rPr lang="en-US" dirty="0" err="1" smtClean="0"/>
              <a:t>pvt.</a:t>
            </a:r>
            <a:r>
              <a:rPr lang="en-US" dirty="0" smtClean="0"/>
              <a:t> sector led growth, but majority finance not from </a:t>
            </a:r>
            <a:r>
              <a:rPr lang="en-US" dirty="0" err="1" smtClean="0"/>
              <a:t>pvt</a:t>
            </a:r>
            <a:r>
              <a:rPr lang="en-US" dirty="0" smtClean="0"/>
              <a:t> = “competition missing”</a:t>
            </a:r>
          </a:p>
          <a:p>
            <a:pPr rtl="0" fontAlgn="ctr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sufficient internal competition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Private banks have slowly been brought into the arena since 1990.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important to note that India’s approach was not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privatisation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public sector banks, rather it was based on allowing entry of new private banks.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strategy worked reasonably well in the telecommunication and civil aviation sectors but did it work in banking? The results have been mixed.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BB32E-28DD-4406-90CF-3D237EF666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18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33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/>
              <a:t>As of now Total PSB</a:t>
            </a:r>
          </a:p>
          <a:p>
            <a:pPr algn="ctr"/>
            <a:r>
              <a:rPr lang="en-US" sz="1200" dirty="0"/>
              <a:t>21 PSB (</a:t>
            </a:r>
            <a:r>
              <a:rPr lang="en-US" sz="1200" dirty="0" err="1"/>
              <a:t>incl.Mahila</a:t>
            </a:r>
            <a:r>
              <a:rPr lang="en-US" sz="1200" dirty="0"/>
              <a:t>)+1 SBI +5 </a:t>
            </a:r>
            <a:r>
              <a:rPr lang="en-US" sz="1200" dirty="0" err="1"/>
              <a:t>asso</a:t>
            </a:r>
            <a:r>
              <a:rPr lang="en-US" sz="1200" dirty="0"/>
              <a:t> = 27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Subsidiary banks?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EBE27-5E4C-40F2-BA93-E670CD044E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2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Could be Lord Chelmsford or Lord Reading depending on which month but such </a:t>
            </a:r>
            <a:r>
              <a:rPr lang="en-US" sz="1200" dirty="0" err="1" smtClean="0"/>
              <a:t>Ph.d</a:t>
            </a:r>
            <a:r>
              <a:rPr lang="en-US" sz="1200" dirty="0" smtClean="0"/>
              <a:t> is USELESS.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 of assets and liabilities of the Imperial Bank to the State Bank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 to the other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contained in this Act, on the appointed day: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share in the capital of the Imperial Bank shall be transferred to, and shall vest in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Reserve Bank, free of all trusts, liabilities and encumbrance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44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18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337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21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12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874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https://rbi.org.in/scripts/NotificationUser.aspx?Id=8806&amp;Mode=0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5046E-D1F2-4015-91F5-E994B36384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51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89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1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Oldest Joint Stock Bank of the Country, Allahabad Bank was founded on April 24, 1865 by a group of Europeans at Allahabad.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8D499-8C4A-4C8C-93CB-3C0C4DA14B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456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521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1964</a:t>
            </a:r>
            <a:r>
              <a:rPr lang="en-US" dirty="0" smtClean="0"/>
              <a:t>: Industrial Development Bank of India (IDBI) - a </a:t>
            </a:r>
            <a:r>
              <a:rPr lang="en-US" dirty="0" smtClean="0">
                <a:solidFill>
                  <a:srgbClr val="FFC000"/>
                </a:solidFill>
              </a:rPr>
              <a:t>developmental financial institution </a:t>
            </a:r>
            <a:r>
              <a:rPr lang="en-US" dirty="0" smtClean="0"/>
              <a:t>[DFI] under RBI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1993</a:t>
            </a:r>
            <a:r>
              <a:rPr lang="en-US" dirty="0" smtClean="0"/>
              <a:t>: separate commercial Bank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1998</a:t>
            </a:r>
            <a:r>
              <a:rPr lang="en-US" dirty="0" smtClean="0"/>
              <a:t>: Narsimhan-II: no DFI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45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418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https://www.axisbank.com/shareholders-corner/financial-results-and-other-information/quarterly-results/stock-information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27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22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822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149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247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13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*in principle approval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8D499-8C4A-4C8C-93CB-3C0C4DA14B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 on industrial scale is inevitable.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are only looking at wars involving </a:t>
            </a:r>
            <a:r>
              <a:rPr lang="en-US" baseline="0" dirty="0" err="1" smtClean="0"/>
              <a:t>usa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8D499-8C4A-4C8C-93CB-3C0C4DA14B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0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9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Hilton Young </a:t>
            </a:r>
            <a:r>
              <a:rPr lang="en-US" b="1" dirty="0" err="1" smtClean="0"/>
              <a:t>Commi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ssion</a:t>
            </a:r>
            <a:r>
              <a:rPr lang="en-US" dirty="0" smtClean="0"/>
              <a:t> was a Commission of Inquiry appointed in 1927 to look into the possible closer union of the British territories in East and Central Africa. 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1913-36: </a:t>
            </a:r>
            <a:r>
              <a:rPr lang="en-US" dirty="0" smtClean="0">
                <a:solidFill>
                  <a:srgbClr val="FF0000"/>
                </a:solidFill>
              </a:rPr>
              <a:t>480</a:t>
            </a:r>
            <a:r>
              <a:rPr lang="en-US" dirty="0" smtClean="0"/>
              <a:t> Indian banks failed.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4290C-3071-447D-88D0-A4045A8F8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2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22882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1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42553"/>
            <a:ext cx="7238484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1452" y="1075340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386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2618" y="127687"/>
            <a:ext cx="8836625" cy="35156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algn="ctr">
              <a:defRPr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589" y="5673600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41299" y="73799"/>
            <a:ext cx="8737944" cy="616765"/>
          </a:xfrm>
        </p:spPr>
        <p:txBody>
          <a:bodyPr/>
          <a:lstStyle>
            <a:lvl1pPr algn="ctr">
              <a:defRPr u="sng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25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40177057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5608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25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04667"/>
            <a:ext cx="2229014" cy="67422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532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25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8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3023288"/>
            <a:ext cx="2303755" cy="3153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25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7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020" y="5236614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7" y="1438275"/>
            <a:ext cx="6280547" cy="3371850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278" y="5167020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25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68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9" y="6132995"/>
            <a:ext cx="808957" cy="71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748308" y="1982680"/>
            <a:ext cx="2102644" cy="346218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1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13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12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12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974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0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6501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1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5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8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7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84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47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73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78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3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846856949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102053482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45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6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72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46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88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58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04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39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48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97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0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3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3"/>
            <a:ext cx="7886700" cy="5262563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472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308" y="6270380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9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7" r:id="rId24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7A916-7B4A-4FC2-8424-98B0282AF304}" type="datetimeFigureOut">
              <a:rPr lang="en-US" smtClean="0"/>
              <a:t>19-May-17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7A-1D34-44D8-8F42-7113481E3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8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48.png"/><Relationship Id="rId4" Type="http://schemas.openxmlformats.org/officeDocument/2006/relationships/diagramData" Target="../diagrams/data4.xml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9.png"/><Relationship Id="rId5" Type="http://schemas.openxmlformats.org/officeDocument/2006/relationships/image" Target="../media/image71.png"/><Relationship Id="rId4" Type="http://schemas.openxmlformats.org/officeDocument/2006/relationships/image" Target="../media/image7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3mZGQ1ym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83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100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openxmlformats.org/officeDocument/2006/relationships/diagramQuickStyle" Target="../diagrams/quickStyle14.xml"/><Relationship Id="rId3" Type="http://schemas.openxmlformats.org/officeDocument/2006/relationships/image" Target="../media/image70.png"/><Relationship Id="rId7" Type="http://schemas.openxmlformats.org/officeDocument/2006/relationships/diagramQuickStyle" Target="../diagrams/quickStyle13.xml"/><Relationship Id="rId12" Type="http://schemas.openxmlformats.org/officeDocument/2006/relationships/diagramLayout" Target="../diagrams/layout14.xml"/><Relationship Id="rId2" Type="http://schemas.openxmlformats.org/officeDocument/2006/relationships/notesSlide" Target="../notesSlides/notesSlide25.xml"/><Relationship Id="rId16" Type="http://schemas.openxmlformats.org/officeDocument/2006/relationships/hyperlink" Target="indianexpress.com/article/business/banking-and-finance/rbi-creates-cfo-post-invites-applications-4657465/" TargetMode="External"/><Relationship Id="rId1" Type="http://schemas.openxmlformats.org/officeDocument/2006/relationships/slideLayout" Target="../slideLayouts/slideLayout31.xml"/><Relationship Id="rId6" Type="http://schemas.openxmlformats.org/officeDocument/2006/relationships/diagramLayout" Target="../diagrams/layout13.xml"/><Relationship Id="rId11" Type="http://schemas.openxmlformats.org/officeDocument/2006/relationships/diagramData" Target="../diagrams/data14.xml"/><Relationship Id="rId5" Type="http://schemas.openxmlformats.org/officeDocument/2006/relationships/diagramData" Target="../diagrams/data13.xml"/><Relationship Id="rId15" Type="http://schemas.microsoft.com/office/2007/relationships/diagramDrawing" Target="../diagrams/drawing14.xml"/><Relationship Id="rId10" Type="http://schemas.openxmlformats.org/officeDocument/2006/relationships/image" Target="../media/image71.png"/><Relationship Id="rId4" Type="http://schemas.openxmlformats.org/officeDocument/2006/relationships/image" Target="../media/image101.png"/><Relationship Id="rId9" Type="http://schemas.microsoft.com/office/2007/relationships/diagramDrawing" Target="../diagrams/drawing13.xml"/><Relationship Id="rId14" Type="http://schemas.openxmlformats.org/officeDocument/2006/relationships/diagramColors" Target="../diagrams/colors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06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10" Type="http://schemas.openxmlformats.org/officeDocument/2006/relationships/image" Target="../media/image21.png"/><Relationship Id="rId4" Type="http://schemas.openxmlformats.org/officeDocument/2006/relationships/image" Target="../media/image107.png"/><Relationship Id="rId9" Type="http://schemas.microsoft.com/office/2007/relationships/diagramDrawing" Target="../diagrams/drawing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www.youtube.com/watch?v=DHtFTdLzrLI" TargetMode="External"/><Relationship Id="rId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111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112.png"/><Relationship Id="rId9" Type="http://schemas.microsoft.com/office/2007/relationships/diagramDrawing" Target="../diagrams/drawing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106.png"/><Relationship Id="rId7" Type="http://schemas.openxmlformats.org/officeDocument/2006/relationships/diagramQuickStyle" Target="../diagrams/quickStyle2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4" Type="http://schemas.openxmlformats.org/officeDocument/2006/relationships/image" Target="../media/image107.png"/><Relationship Id="rId9" Type="http://schemas.microsoft.com/office/2007/relationships/diagramDrawing" Target="../diagrams/drawing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17.jpeg"/><Relationship Id="rId5" Type="http://schemas.openxmlformats.org/officeDocument/2006/relationships/image" Target="../media/image116.gif"/><Relationship Id="rId4" Type="http://schemas.openxmlformats.org/officeDocument/2006/relationships/hyperlink" Target="https://www.youtube.com/watch?v=zrCXNhY8XSE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microsoft.com/office/2007/relationships/diagramDrawing" Target="../diagrams/drawin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128.png"/><Relationship Id="rId7" Type="http://schemas.openxmlformats.org/officeDocument/2006/relationships/diagramColors" Target="../diagrams/colors24.xml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131.png"/><Relationship Id="rId5" Type="http://schemas.openxmlformats.org/officeDocument/2006/relationships/diagramLayout" Target="../diagrams/layout24.xml"/><Relationship Id="rId10" Type="http://schemas.openxmlformats.org/officeDocument/2006/relationships/image" Target="../media/image130.png"/><Relationship Id="rId4" Type="http://schemas.openxmlformats.org/officeDocument/2006/relationships/diagramData" Target="../diagrams/data24.xml"/><Relationship Id="rId9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128.png"/><Relationship Id="rId7" Type="http://schemas.openxmlformats.org/officeDocument/2006/relationships/diagramQuickStyle" Target="../diagrams/quickStyle2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10" Type="http://schemas.openxmlformats.org/officeDocument/2006/relationships/image" Target="../media/image101.png"/><Relationship Id="rId4" Type="http://schemas.openxmlformats.org/officeDocument/2006/relationships/image" Target="../media/image141.png"/><Relationship Id="rId9" Type="http://schemas.microsoft.com/office/2007/relationships/diagramDrawing" Target="../diagrams/drawing2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Relationship Id="rId9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58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5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Relationship Id="rId4" Type="http://schemas.openxmlformats.org/officeDocument/2006/relationships/chart" Target="../charts/char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4.png"/><Relationship Id="rId4" Type="http://schemas.openxmlformats.org/officeDocument/2006/relationships/chart" Target="../charts/char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8.jpe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150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151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2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60.pn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diagramData" Target="../diagrams/data8.xml"/><Relationship Id="rId5" Type="http://schemas.openxmlformats.org/officeDocument/2006/relationships/image" Target="../media/image62.png"/><Relationship Id="rId10" Type="http://schemas.microsoft.com/office/2007/relationships/diagramDrawing" Target="../diagrams/drawing8.xml"/><Relationship Id="rId4" Type="http://schemas.openxmlformats.org/officeDocument/2006/relationships/image" Target="../media/image61.png"/><Relationship Id="rId9" Type="http://schemas.openxmlformats.org/officeDocument/2006/relationships/diagramColors" Target="../diagrams/colors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3140650"/>
              </p:ext>
            </p:extLst>
          </p:nvPr>
        </p:nvGraphicFramePr>
        <p:xfrm>
          <a:off x="-134224" y="889372"/>
          <a:ext cx="9353725" cy="596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BES171: Banking, Finance &amp; Insurance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354" y="494105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621" y="444685"/>
            <a:ext cx="1190791" cy="119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044" y="467869"/>
            <a:ext cx="1190791" cy="1190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354" y="3690353"/>
            <a:ext cx="1190791" cy="1190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04301" y="3612848"/>
            <a:ext cx="5476674" cy="36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5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British India: RBI Act 1934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349" y="2770283"/>
            <a:ext cx="1192433" cy="11924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81" y="2770283"/>
            <a:ext cx="1192433" cy="1192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6782" y="2785145"/>
            <a:ext cx="1192433" cy="11924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284" y="2785145"/>
            <a:ext cx="1192433" cy="11924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3672" y="3962716"/>
            <a:ext cx="5813571" cy="475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 100 (face Value) x 5 lakh = Rs. 5 cr capital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717" y="2770282"/>
            <a:ext cx="1192433" cy="1192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731502" y="4743414"/>
                <a:ext cx="6305151" cy="1027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2200 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𝐺𝑜𝑣𝑒𝑟𝑛𝑚𝑒𝑛𝑡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500000 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𝑠h𝑎𝑟𝑒𝑠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=4.4%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02" y="4743414"/>
                <a:ext cx="6305151" cy="1027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972" y="922103"/>
            <a:ext cx="3609975" cy="12668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708612" y="93848"/>
            <a:ext cx="2197915" cy="2459259"/>
            <a:chOff x="6769916" y="325886"/>
            <a:chExt cx="2197915" cy="2459259"/>
          </a:xfrm>
        </p:grpSpPr>
        <p:sp>
          <p:nvSpPr>
            <p:cNvPr id="21" name="Rectangle 20"/>
            <p:cNvSpPr/>
            <p:nvPr/>
          </p:nvSpPr>
          <p:spPr>
            <a:xfrm>
              <a:off x="7113863" y="325886"/>
              <a:ext cx="1567123" cy="1863042"/>
            </a:xfrm>
            <a:prstGeom prst="rect">
              <a:avLst/>
            </a:prstGeom>
            <a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69916" y="2114026"/>
              <a:ext cx="2197915" cy="6711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Sir Osborne Smith</a:t>
              </a:r>
            </a:p>
            <a:p>
              <a:pPr algn="ctr"/>
              <a:r>
                <a:rPr lang="en-US" sz="2400" dirty="0" smtClean="0"/>
                <a:t>1</a:t>
              </a:r>
              <a:r>
                <a:rPr lang="en-US" sz="2400" baseline="30000" dirty="0" smtClean="0"/>
                <a:t>st</a:t>
              </a:r>
              <a:r>
                <a:rPr lang="en-US" sz="2400" dirty="0" smtClean="0"/>
                <a:t> April 1935</a:t>
              </a:r>
              <a:endParaRPr lang="en-US" sz="2400" dirty="0"/>
            </a:p>
          </p:txBody>
        </p:sp>
      </p:grpSp>
      <p:sp>
        <p:nvSpPr>
          <p:cNvPr id="24" name="Rectangular Callout 23"/>
          <p:cNvSpPr/>
          <p:nvPr/>
        </p:nvSpPr>
        <p:spPr>
          <a:xfrm>
            <a:off x="6532686" y="2753792"/>
            <a:ext cx="2549768" cy="2178935"/>
          </a:xfrm>
          <a:prstGeom prst="wedge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January 1949: RBI All private shares transferred to </a:t>
            </a:r>
            <a:r>
              <a:rPr lang="en-US" sz="2400" dirty="0" err="1" smtClean="0"/>
              <a:t>GoI</a:t>
            </a:r>
            <a:r>
              <a:rPr lang="en-US" sz="2400" dirty="0" smtClean="0"/>
              <a:t> under RBI transfer of ownership act ‘48</a:t>
            </a:r>
            <a:endParaRPr lang="en-US" sz="2400" dirty="0"/>
          </a:p>
        </p:txBody>
      </p:sp>
      <p:sp>
        <p:nvSpPr>
          <p:cNvPr id="18" name="Rectangular Callout 17"/>
          <p:cNvSpPr/>
          <p:nvPr/>
        </p:nvSpPr>
        <p:spPr>
          <a:xfrm>
            <a:off x="2046871" y="6036687"/>
            <a:ext cx="6930076" cy="781423"/>
          </a:xfrm>
          <a:prstGeom prst="wedgeRectCallout">
            <a:avLst>
              <a:gd name="adj1" fmla="val 20719"/>
              <a:gd name="adj2" fmla="val -9841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Therefore, RBI governor answerable to Parliament, its Committees;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RBI has to pay dividend to Government from its profits</a:t>
            </a:r>
            <a:endParaRPr lang="en-US" sz="2000" dirty="0"/>
          </a:p>
        </p:txBody>
      </p:sp>
      <p:sp>
        <p:nvSpPr>
          <p:cNvPr id="2" name="Flowchart: Process 1"/>
          <p:cNvSpPr/>
          <p:nvPr/>
        </p:nvSpPr>
        <p:spPr>
          <a:xfrm>
            <a:off x="6866792" y="5218476"/>
            <a:ext cx="1415562" cy="552463"/>
          </a:xfrm>
          <a:prstGeom prst="flowChartProces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100%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931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18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1913: </a:t>
            </a:r>
            <a:r>
              <a:rPr lang="en-US" dirty="0" smtClean="0"/>
              <a:t>Banks governed under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Companies Act</a:t>
            </a:r>
          </a:p>
          <a:p>
            <a:r>
              <a:rPr lang="en-US" dirty="0">
                <a:solidFill>
                  <a:srgbClr val="FFC000"/>
                </a:solidFill>
              </a:rPr>
              <a:t>1935, 1</a:t>
            </a:r>
            <a:r>
              <a:rPr lang="en-US" baseline="30000" dirty="0">
                <a:solidFill>
                  <a:srgbClr val="FFC000"/>
                </a:solidFill>
              </a:rPr>
              <a:t>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April: </a:t>
            </a:r>
            <a:r>
              <a:rPr lang="en-US" dirty="0" smtClean="0"/>
              <a:t>RBI started op.</a:t>
            </a:r>
          </a:p>
          <a:p>
            <a:r>
              <a:rPr lang="en-US" dirty="0">
                <a:solidFill>
                  <a:srgbClr val="FFC000"/>
                </a:solidFill>
              </a:rPr>
              <a:t>1935, 5</a:t>
            </a:r>
            <a:r>
              <a:rPr lang="en-US" baseline="30000" dirty="0">
                <a:solidFill>
                  <a:srgbClr val="FFC000"/>
                </a:solidFill>
              </a:rPr>
              <a:t>th</a:t>
            </a:r>
            <a:r>
              <a:rPr lang="en-US" dirty="0">
                <a:solidFill>
                  <a:srgbClr val="FFC000"/>
                </a:solidFill>
              </a:rPr>
              <a:t> Jul : </a:t>
            </a:r>
            <a:r>
              <a:rPr lang="en-US" dirty="0" smtClean="0"/>
              <a:t>scheduled banks required to maintain CRR @RBI.</a:t>
            </a:r>
          </a:p>
          <a:p>
            <a:pPr lvl="1"/>
            <a:r>
              <a:rPr lang="en-US" dirty="0" smtClean="0"/>
              <a:t>Banks with min. 5 lakh paid up capital.</a:t>
            </a:r>
          </a:p>
          <a:p>
            <a:pPr lvl="1"/>
            <a:r>
              <a:rPr lang="en-US" dirty="0" smtClean="0"/>
              <a:t>Protects interests of depositors</a:t>
            </a:r>
          </a:p>
          <a:p>
            <a:pPr lvl="1"/>
            <a:r>
              <a:rPr lang="en-US" dirty="0" smtClean="0"/>
              <a:t>=&gt; Listed in 2</a:t>
            </a:r>
            <a:r>
              <a:rPr lang="en-US" baseline="30000" dirty="0" smtClean="0"/>
              <a:t>nd</a:t>
            </a:r>
            <a:r>
              <a:rPr lang="en-US" dirty="0" smtClean="0"/>
              <a:t> Sch. Of RBI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1937: </a:t>
            </a:r>
            <a:r>
              <a:rPr lang="en-US" dirty="0" smtClean="0"/>
              <a:t>new chapter in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Companies Act </a:t>
            </a:r>
            <a:r>
              <a:rPr lang="en-US" dirty="0" smtClean="0"/>
              <a:t>for Banks.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not have ‘POWERS’ to regulate ALL banks.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RBI before independence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678228" y="6176963"/>
            <a:ext cx="2297095" cy="593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dirty="0" smtClean="0"/>
              <a:t>शर्ट </a:t>
            </a:r>
            <a:r>
              <a:rPr lang="hi-IN" dirty="0"/>
              <a:t>भी सस्ता वाला पहेनना पड़ता था.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5566" y="2933700"/>
            <a:ext cx="2202567" cy="3243263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5697415" y="2770493"/>
            <a:ext cx="509954" cy="17848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RBI Act 2</a:t>
            </a:r>
            <a:r>
              <a:rPr lang="en-US" baseline="30000" dirty="0" smtClean="0"/>
              <a:t>nd</a:t>
            </a:r>
            <a:r>
              <a:rPr lang="en-US" dirty="0" smtClean="0"/>
              <a:t> Sch.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1938</a:t>
            </a:r>
            <a:r>
              <a:rPr lang="en-US" dirty="0" smtClean="0"/>
              <a:t>: Largest bank of Travancore failed.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1945</a:t>
            </a:r>
            <a:r>
              <a:rPr lang="en-US" dirty="0" smtClean="0"/>
              <a:t>: banks would invest in speculative activities of gold, metals…Defense of India Rules-&gt;RBI powers of supervision.</a:t>
            </a:r>
          </a:p>
          <a:p>
            <a:r>
              <a:rPr lang="x-none" dirty="0">
                <a:solidFill>
                  <a:srgbClr val="FFC000"/>
                </a:solidFill>
              </a:rPr>
              <a:t>1947</a:t>
            </a:r>
            <a:r>
              <a:rPr lang="x-none" dirty="0"/>
              <a:t>: </a:t>
            </a:r>
            <a:r>
              <a:rPr lang="en-US" dirty="0"/>
              <a:t>only 96 out of </a:t>
            </a:r>
            <a:r>
              <a:rPr lang="x-none" dirty="0"/>
              <a:t>640 banks</a:t>
            </a:r>
            <a:r>
              <a:rPr lang="en-US" dirty="0"/>
              <a:t> </a:t>
            </a:r>
            <a:r>
              <a:rPr lang="x-none" dirty="0"/>
              <a:t>were scheduled banks…</a:t>
            </a:r>
            <a:r>
              <a:rPr lang="en-US" dirty="0"/>
              <a:t>others out of CRR.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1948</a:t>
            </a:r>
            <a:r>
              <a:rPr lang="en-US" dirty="0"/>
              <a:t>: RBI transfer of ownership </a:t>
            </a:r>
            <a:r>
              <a:rPr lang="en-US" dirty="0" smtClean="0"/>
              <a:t>Act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1949</a:t>
            </a:r>
            <a:r>
              <a:rPr lang="en-US" dirty="0" smtClean="0"/>
              <a:t>, Jan, 1</a:t>
            </a:r>
            <a:r>
              <a:rPr lang="en-US" baseline="30000" dirty="0" smtClean="0"/>
              <a:t>st</a:t>
            </a:r>
            <a:r>
              <a:rPr lang="en-US" dirty="0" smtClean="0"/>
              <a:t>: RBI nationalized.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1949</a:t>
            </a:r>
            <a:r>
              <a:rPr lang="en-US" dirty="0" smtClean="0"/>
              <a:t>, March: Banking companies Act.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SLR first time</a:t>
            </a:r>
            <a:r>
              <a:rPr lang="en-US" dirty="0" smtClean="0"/>
              <a:t>. -&gt; Banking regulation act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not have ‘POWERS’ to regulate banks.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RBI before independence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5566" y="2933700"/>
            <a:ext cx="2202567" cy="32432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78228" y="6176963"/>
            <a:ext cx="2297095" cy="593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dirty="0" smtClean="0"/>
              <a:t>शर्ट </a:t>
            </a:r>
            <a:r>
              <a:rPr lang="hi-IN" dirty="0"/>
              <a:t>भी सस्ता वाला पहेनना पड़ता था.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0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48692"/>
            <a:ext cx="9144000" cy="3360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9531" y="3420207"/>
            <a:ext cx="2980592" cy="6770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Reserve Bank of India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 rot="19816225">
            <a:off x="-306887" y="3458500"/>
            <a:ext cx="1846156" cy="103134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 Hindu</a:t>
            </a:r>
          </a:p>
          <a:p>
            <a:pPr algn="ctr"/>
            <a:r>
              <a:rPr lang="en-US" sz="2400" dirty="0" smtClean="0"/>
              <a:t>Columnists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 rot="719927">
            <a:off x="7895493" y="3372336"/>
            <a:ext cx="1336431" cy="7727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Hindu</a:t>
            </a:r>
          </a:p>
          <a:p>
            <a:pPr algn="ctr"/>
            <a:r>
              <a:rPr lang="en-US" dirty="0" smtClean="0"/>
              <a:t>Columnists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3648808" y="1503485"/>
            <a:ext cx="2813538" cy="624253"/>
          </a:xfrm>
          <a:prstGeom prst="wedgeRectCallout">
            <a:avLst>
              <a:gd name="adj1" fmla="val -2083"/>
              <a:gd name="adj2" fmla="val 10052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i-IN" dirty="0"/>
              <a:t>अगर मेरे सूट पहेनने से तुम्हे ऐतराज है तो मैं सूट </a:t>
            </a:r>
            <a:r>
              <a:rPr lang="hi-IN" dirty="0" smtClean="0"/>
              <a:t>पहेनुंगा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337" y="0"/>
            <a:ext cx="3632980" cy="5349535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With Banking Regulation Act 1949, RBI became like this..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650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Central banking authority </a:t>
            </a:r>
          </a:p>
          <a:p>
            <a:r>
              <a:rPr lang="en-US" dirty="0" smtClean="0"/>
              <a:t>Gives license to bank</a:t>
            </a:r>
            <a:r>
              <a:rPr lang="en-US" dirty="0"/>
              <a:t> </a:t>
            </a:r>
            <a:r>
              <a:rPr lang="en-US" dirty="0" smtClean="0"/>
              <a:t>and permission to open branches. </a:t>
            </a:r>
          </a:p>
          <a:p>
            <a:r>
              <a:rPr lang="en-US" dirty="0"/>
              <a:t>Auditing and liquidity norms</a:t>
            </a:r>
            <a:r>
              <a:rPr lang="en-US" dirty="0" smtClean="0"/>
              <a:t>. [</a:t>
            </a:r>
            <a:r>
              <a:rPr lang="en-US" dirty="0" smtClean="0">
                <a:solidFill>
                  <a:srgbClr val="FFC000"/>
                </a:solidFill>
              </a:rPr>
              <a:t>SLR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Protect interest of depositors. Prevent </a:t>
            </a:r>
            <a:r>
              <a:rPr lang="en-US" dirty="0"/>
              <a:t>voluntary winding of licensed banks.</a:t>
            </a:r>
          </a:p>
          <a:p>
            <a:r>
              <a:rPr lang="en-US" dirty="0" smtClean="0"/>
              <a:t>Force elimination and merger of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weak</a:t>
            </a:r>
            <a:r>
              <a:rPr lang="en-US" dirty="0" smtClean="0"/>
              <a:t> banks. [217 wiped by 1966] &lt;latest: Prompt Corrective Action (PCA) Framework, </a:t>
            </a:r>
            <a:r>
              <a:rPr lang="en-US" dirty="0" smtClean="0">
                <a:hlinkClick r:id="rId3"/>
              </a:rPr>
              <a:t>(Click Me for lecture)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Banking regulation Act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1949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182802"/>
            <a:ext cx="2305050" cy="27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4000" cy="866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6365"/>
            <a:ext cx="9144000" cy="6498336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110066" y="866365"/>
            <a:ext cx="3623735" cy="1100666"/>
          </a:xfrm>
          <a:prstGeom prst="wedgeRectCallout">
            <a:avLst>
              <a:gd name="adj1" fmla="val 62899"/>
              <a:gd name="adj2" fmla="val 33567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अब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Loan defaulters </a:t>
            </a:r>
            <a:r>
              <a:rPr lang="hi-IN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की खैर नही!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Oval 1"/>
          <p:cNvSpPr/>
          <p:nvPr/>
        </p:nvSpPr>
        <p:spPr>
          <a:xfrm>
            <a:off x="7244862" y="940777"/>
            <a:ext cx="1837592" cy="1556238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May 2017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54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Ordinance to Banking Regulation Act 1949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15" y="3085561"/>
            <a:ext cx="4572638" cy="3429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615" y="804740"/>
            <a:ext cx="2094751" cy="2023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09332" cy="1219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539" y="1100667"/>
            <a:ext cx="1901656" cy="176153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785600">
            <a:off x="440324" y="1073325"/>
            <a:ext cx="1854200" cy="88999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order him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577027">
            <a:off x="3147954" y="2146316"/>
            <a:ext cx="1636360" cy="88999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 order them</a:t>
            </a:r>
            <a:endParaRPr lang="en-US" dirty="0"/>
          </a:p>
        </p:txBody>
      </p:sp>
      <p:sp>
        <p:nvSpPr>
          <p:cNvPr id="13" name="Down Arrow Callout 12"/>
          <p:cNvSpPr/>
          <p:nvPr/>
        </p:nvSpPr>
        <p:spPr>
          <a:xfrm>
            <a:off x="5548751" y="2727969"/>
            <a:ext cx="2091267" cy="533400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do these things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308" y="977084"/>
            <a:ext cx="1442865" cy="17762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516807" y="6344251"/>
            <a:ext cx="4513053" cy="3830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banks were not taking actions fearing “4C”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870" y="3702984"/>
            <a:ext cx="2999264" cy="1052512"/>
          </a:xfrm>
          <a:prstGeom prst="rect">
            <a:avLst/>
          </a:prstGeom>
        </p:spPr>
      </p:pic>
      <p:sp>
        <p:nvSpPr>
          <p:cNvPr id="17" name="Down Arrow Callout 16"/>
          <p:cNvSpPr/>
          <p:nvPr/>
        </p:nvSpPr>
        <p:spPr>
          <a:xfrm>
            <a:off x="954946" y="2994669"/>
            <a:ext cx="2857142" cy="84798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RBI can appoint members on Committees related to NPA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0782" y="4712665"/>
            <a:ext cx="4487015" cy="1823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JLF: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much “haircut”, what type of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restructuring or shutdown..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SARFAESI-&gt; asset takeover-&gt;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I&amp;B code-&gt; Arbitration, repayment</a:t>
            </a:r>
          </a:p>
        </p:txBody>
      </p:sp>
    </p:spTree>
    <p:extLst>
      <p:ext uri="{BB962C8B-B14F-4D97-AF65-F5344CB8AC3E}">
        <p14:creationId xmlns:p14="http://schemas.microsoft.com/office/powerpoint/2010/main" val="47880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7" grpId="0" animBg="1"/>
      <p:bldP spid="18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CRITICISM of NPA-Ordinance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15" y="3085561"/>
            <a:ext cx="4572638" cy="3429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615" y="804740"/>
            <a:ext cx="2094751" cy="2023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09332" cy="1219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539" y="1100667"/>
            <a:ext cx="1901656" cy="176153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785600">
            <a:off x="440324" y="1073325"/>
            <a:ext cx="1854200" cy="88999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order him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577027">
            <a:off x="3147954" y="2146316"/>
            <a:ext cx="1636360" cy="88999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 order them</a:t>
            </a:r>
            <a:endParaRPr lang="en-US" dirty="0"/>
          </a:p>
        </p:txBody>
      </p:sp>
      <p:sp>
        <p:nvSpPr>
          <p:cNvPr id="13" name="Down Arrow Callout 12"/>
          <p:cNvSpPr/>
          <p:nvPr/>
        </p:nvSpPr>
        <p:spPr>
          <a:xfrm>
            <a:off x="5548751" y="2727969"/>
            <a:ext cx="2091267" cy="533400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do these things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308" y="977084"/>
            <a:ext cx="1442865" cy="17762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446414" y="6132001"/>
            <a:ext cx="4513053" cy="639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If RBI orders takeover but what if bank can’t recover (e.g. Kingfisher)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594" y="4266233"/>
            <a:ext cx="2999264" cy="1052512"/>
          </a:xfrm>
          <a:prstGeom prst="rect">
            <a:avLst/>
          </a:prstGeom>
        </p:spPr>
      </p:pic>
      <p:sp>
        <p:nvSpPr>
          <p:cNvPr id="17" name="Down Arrow Callout 16"/>
          <p:cNvSpPr/>
          <p:nvPr/>
        </p:nvSpPr>
        <p:spPr>
          <a:xfrm>
            <a:off x="1136670" y="3557918"/>
            <a:ext cx="2857142" cy="84798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RBI can appoint members on Committees related to NPA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1867" y="5318745"/>
            <a:ext cx="3904547" cy="950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If this leads to loss for the bank, who’ll be responsible?</a:t>
            </a:r>
          </a:p>
        </p:txBody>
      </p:sp>
      <p:sp>
        <p:nvSpPr>
          <p:cNvPr id="2" name="Down Arrow Callout 1"/>
          <p:cNvSpPr/>
          <p:nvPr/>
        </p:nvSpPr>
        <p:spPr>
          <a:xfrm rot="1209626">
            <a:off x="1095055" y="395103"/>
            <a:ext cx="1998134" cy="89161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Encroachment </a:t>
            </a:r>
            <a:endParaRPr lang="en-US" sz="2000" dirty="0"/>
          </a:p>
        </p:txBody>
      </p:sp>
      <p:sp>
        <p:nvSpPr>
          <p:cNvPr id="3" name="Rectangular Callout 2"/>
          <p:cNvSpPr/>
          <p:nvPr/>
        </p:nvSpPr>
        <p:spPr>
          <a:xfrm>
            <a:off x="0" y="1879600"/>
            <a:ext cx="1757539" cy="1109133"/>
          </a:xfrm>
          <a:prstGeom prst="wedgeRectCallout">
            <a:avLst>
              <a:gd name="adj1" fmla="val -31431"/>
              <a:gd name="adj2" fmla="val -1497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if repayment plans are harsh on pro-</a:t>
            </a:r>
            <a:r>
              <a:rPr lang="en-US" dirty="0" err="1" smtClean="0"/>
              <a:t>Congi</a:t>
            </a:r>
            <a:r>
              <a:rPr lang="en-US" dirty="0" smtClean="0"/>
              <a:t> companies?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2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RBI: 8 functions of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35888" cy="2426916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354643"/>
              </p:ext>
            </p:extLst>
          </p:nvPr>
        </p:nvGraphicFramePr>
        <p:xfrm>
          <a:off x="100668" y="1362806"/>
          <a:ext cx="9043332" cy="5688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Left-Right Arrow 4"/>
          <p:cNvSpPr/>
          <p:nvPr/>
        </p:nvSpPr>
        <p:spPr>
          <a:xfrm>
            <a:off x="747346" y="2804746"/>
            <a:ext cx="3349869" cy="606669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Controller of two things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5319346" y="1617783"/>
            <a:ext cx="3349869" cy="606669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Banker to two things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448408" y="4000676"/>
            <a:ext cx="3349869" cy="606669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Regulator of two things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994280" y="747466"/>
            <a:ext cx="2145323" cy="931984"/>
          </a:xfrm>
          <a:prstGeom prst="wedgeRectCallout">
            <a:avLst>
              <a:gd name="adj1" fmla="val 26974"/>
              <a:gd name="adj2" fmla="val 11910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banks have “Current Account” With RBI, </a:t>
            </a:r>
          </a:p>
          <a:p>
            <a:pPr algn="ctr"/>
            <a:r>
              <a:rPr lang="en-US" dirty="0" smtClean="0"/>
              <a:t>E-</a:t>
            </a:r>
            <a:r>
              <a:rPr lang="en-US" dirty="0" err="1" smtClean="0"/>
              <a:t>Kuber</a:t>
            </a:r>
            <a:r>
              <a:rPr lang="en-US" dirty="0" smtClean="0"/>
              <a:t> CBS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FB34CF-A98D-4F65-9EB3-9BEBEA754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4FB34CF-A98D-4F65-9EB3-9BEBEA7545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6D7B50-03F6-4672-A80A-3D673685CA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F6D7B50-03F6-4672-A80A-3D673685CA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B1B1E7-756D-41EB-9EB4-3965F39EFC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6B1B1E7-756D-41EB-9EB4-3965F39EFC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F36A7C-0081-483C-BC50-5F1E1994E8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0F36A7C-0081-483C-BC50-5F1E1994E8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32E69F-B672-46ED-9746-0766664962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032E69F-B672-46ED-9746-0766664962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810EF3-6A6B-4EC9-BCD7-9C28F5B1D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1E810EF3-6A6B-4EC9-BCD7-9C28F5B1D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2CE1DB-0B01-426E-929A-96F792029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632CE1DB-0B01-426E-929A-96F7920291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873F3F-3003-4C05-B14C-3B0F913CC3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72873F3F-3003-4C05-B14C-3B0F913CC3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E45862-9C74-4F7F-AA48-171A6213E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3FE45862-9C74-4F7F-AA48-171A6213E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ED9185-0B08-4A68-896A-CB36C067A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AEED9185-0B08-4A68-896A-CB36C067A8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2F8348-E257-4FE7-83DB-0B38FC6A6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412F8348-E257-4FE7-83DB-0B38FC6A68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DD00CA-24F6-49AE-80B1-94F49C329F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F9DD00CA-24F6-49AE-80B1-94F49C329F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2A604C-9D85-471D-9238-EA8876A52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BC2A604C-9D85-471D-9238-EA8876A527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68BDFC-559A-47FD-BC5B-C3E249575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B768BDFC-559A-47FD-BC5B-C3E2495750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B16464-365F-4ABE-863B-87E77AB94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6FB16464-365F-4ABE-863B-87E77AB940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8A4DB8-E159-4DB3-8A67-A3E2697AE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8E8A4DB8-E159-4DB3-8A67-A3E2697AE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UPSC prelim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RBI Acts as banker’s bank. This would imply which of the following?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b="1" dirty="0">
                <a:solidFill>
                  <a:srgbClr val="92D050"/>
                </a:solidFill>
              </a:rPr>
              <a:t>CRR</a:t>
            </a:r>
            <a:r>
              <a:rPr lang="en-US" dirty="0">
                <a:solidFill>
                  <a:srgbClr val="92D050"/>
                </a:solidFill>
              </a:rPr>
              <a:t>) Other banks retain their deposits with RBI.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b="1" dirty="0">
                <a:solidFill>
                  <a:srgbClr val="92D050"/>
                </a:solidFill>
              </a:rPr>
              <a:t>Repo</a:t>
            </a:r>
            <a:r>
              <a:rPr lang="en-US" dirty="0">
                <a:solidFill>
                  <a:srgbClr val="92D050"/>
                </a:solidFill>
              </a:rPr>
              <a:t>) RBI lends funds to commercial banks in the times of need.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(Moral </a:t>
            </a:r>
            <a:r>
              <a:rPr lang="en-US" dirty="0" smtClean="0"/>
              <a:t>Suasion, &amp; banker’s bank) </a:t>
            </a:r>
            <a:r>
              <a:rPr lang="en-US" dirty="0"/>
              <a:t>RBI </a:t>
            </a:r>
            <a:r>
              <a:rPr lang="en-US" b="1" u="sng" dirty="0">
                <a:solidFill>
                  <a:srgbClr val="FF0000"/>
                </a:solidFill>
              </a:rPr>
              <a:t>advises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commercial banks on monetary matters. [Ref: Money-banking </a:t>
            </a:r>
            <a:r>
              <a:rPr lang="en-US" dirty="0" err="1"/>
              <a:t>E.Narayan</a:t>
            </a:r>
            <a:r>
              <a:rPr lang="en-US" dirty="0"/>
              <a:t> </a:t>
            </a:r>
            <a:r>
              <a:rPr lang="en-US" dirty="0" err="1"/>
              <a:t>Nadar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Correct Statement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>
                <a:solidFill>
                  <a:srgbClr val="FF0000"/>
                </a:solidFill>
              </a:rPr>
              <a:t>Only 2 and 3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Only 1 and 2</a:t>
            </a:r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>
                <a:solidFill>
                  <a:srgbClr val="FF0000"/>
                </a:solidFill>
              </a:rPr>
              <a:t>Only 1 and 3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u="sng" dirty="0"/>
              <a:t>1, 2 and 3 (</a:t>
            </a:r>
            <a:r>
              <a:rPr lang="en-US" b="1" u="sng" dirty="0">
                <a:solidFill>
                  <a:srgbClr val="FFFF00"/>
                </a:solidFill>
              </a:rPr>
              <a:t>Test series “A”, Q75, </a:t>
            </a:r>
            <a:r>
              <a:rPr lang="en-US" b="1" u="sng" dirty="0" err="1">
                <a:solidFill>
                  <a:srgbClr val="FFFF00"/>
                </a:solidFill>
              </a:rPr>
              <a:t>Ans.D</a:t>
            </a:r>
            <a:r>
              <a:rPr lang="en-US" b="1" u="sng" dirty="0"/>
              <a:t>) </a:t>
            </a:r>
          </a:p>
          <a:p>
            <a:pPr marL="514350" indent="-514350">
              <a:buFont typeface="+mj-lt"/>
              <a:buAutoNum type="alphaU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636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intermediaries: evolution and Classification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8" r="19290"/>
          <a:stretch/>
        </p:blipFill>
        <p:spPr>
          <a:xfrm>
            <a:off x="1222130" y="3720115"/>
            <a:ext cx="6910489" cy="3137885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70967872"/>
              </p:ext>
            </p:extLst>
          </p:nvPr>
        </p:nvGraphicFramePr>
        <p:xfrm>
          <a:off x="0" y="904581"/>
          <a:ext cx="9144000" cy="2887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089" y="1195753"/>
            <a:ext cx="1919349" cy="19193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84839" y="5068989"/>
            <a:ext cx="5882054" cy="1723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891674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Governors of 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D502605-B344-4D22-8D5F-6B78DF569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FD502605-B344-4D22-8D5F-6B78DF569A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0B08A5-E184-4E1D-966A-EB5EE43A3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150B08A5-E184-4E1D-966A-EB5EE43A3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DDA0CF2-87A0-4317-95B4-78C4B08B71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EDDA0CF2-87A0-4317-95B4-78C4B08B71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09C52B1-6EA8-4ACA-99D6-1E292798A2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509C52B1-6EA8-4ACA-99D6-1E292798A2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A161C18-A1C1-4A8A-B10F-422DAA3BC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3A161C18-A1C1-4A8A-B10F-422DAA3BC5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7F3A2CD-9EEF-4304-BDD4-D8E6C6252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F7F3A2CD-9EEF-4304-BDD4-D8E6C6252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88981A-D7E3-43F5-977D-341EDF55D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B488981A-D7E3-43F5-977D-341EDF55DB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33FEA7-46D4-4CDE-B65C-650650546A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4A33FEA7-46D4-4CDE-B65C-650650546A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4A3820-238F-4949-A23E-F8E16A5065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C64A3820-238F-4949-A23E-F8E16A5065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699709-93B7-424B-967E-1B87039DD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4A699709-93B7-424B-967E-1B87039DD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D45642-53C8-4210-97B2-5CAAC96D6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63D45642-53C8-4210-97B2-5CAAC96D6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5E1B88F-B6C0-43B2-947C-3BAE83DB4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C5E1B88F-B6C0-43B2-947C-3BAE83DB4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768626"/>
              </p:ext>
            </p:extLst>
          </p:nvPr>
        </p:nvGraphicFramePr>
        <p:xfrm>
          <a:off x="-1397974" y="1040235"/>
          <a:ext cx="7773608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FSRASC- meant to recommend names for all members/chiefs for all regulatory bodies- SEBI, IRDA, MPC…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29300" y="1118829"/>
            <a:ext cx="2919403" cy="2137201"/>
          </a:xfrm>
          <a:prstGeom prst="rect">
            <a:avLst/>
          </a:prstGeom>
          <a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5196011" y="3579336"/>
            <a:ext cx="3707934" cy="2493239"/>
          </a:xfrm>
          <a:prstGeom prst="wedgeRectCallout">
            <a:avLst>
              <a:gd name="adj1" fmla="val 13837"/>
              <a:gd name="adj2" fmla="val -6468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FSRASC under Cabinet Secretary  PK Sinha (IAS)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Appointments </a:t>
            </a:r>
            <a:r>
              <a:rPr lang="en-US" sz="2400" dirty="0"/>
              <a:t>Committee of the Cabinet (ACC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3 year term: sept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16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341860-0B5B-493C-A1E9-A185CC60D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3341860-0B5B-493C-A1E9-A185CC60D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EE2C4F-F6A0-4B58-8542-5BB5253DE7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3EE2C4F-F6A0-4B58-8542-5BB5253DE7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0DD4C7-4E03-43CB-ACAA-7B9F4B789D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00DD4C7-4E03-43CB-ACAA-7B9F4B789D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48FDB6-E526-445F-B641-3609837CD6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E48FDB6-E526-445F-B641-3609837CD6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5D6D0E-460F-4A33-B8C2-21ED8CAB18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635D6D0E-460F-4A33-B8C2-21ED8CAB18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114DE2-60E8-4CF0-AA27-B58D180F0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67114DE2-60E8-4CF0-AA27-B58D180F0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472BA4-6F9B-4479-9F36-7913DE35E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9D472BA4-6F9B-4479-9F36-7913DE35EE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C9E5D8-EADB-40F8-BAE9-E5F72257C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4CC9E5D8-EADB-40F8-BAE9-E5F72257C5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F80CEA-575F-4F81-978C-DA6387FC1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94F80CEA-575F-4F81-978C-DA6387FC1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F9FD22-37A4-46E0-9F9D-7A4783FEF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21F9FD22-37A4-46E0-9F9D-7A4783FEF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81AF16-E344-4D2E-8689-AC32CB851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BC81AF16-E344-4D2E-8689-AC32CB851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  <p:bldP spid="6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75842" cy="67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67780"/>
            <a:ext cx="9132831" cy="4938273"/>
            <a:chOff x="0" y="167780"/>
            <a:chExt cx="9132831" cy="49382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67780"/>
              <a:ext cx="9132831" cy="493827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14" y="3188562"/>
              <a:ext cx="1971429" cy="1819048"/>
            </a:xfrm>
            <a:prstGeom prst="rect">
              <a:avLst/>
            </a:prstGeom>
          </p:spPr>
        </p:pic>
      </p:grpSp>
      <p:sp>
        <p:nvSpPr>
          <p:cNvPr id="11" name="Rectangular Callout 10"/>
          <p:cNvSpPr/>
          <p:nvPr/>
        </p:nvSpPr>
        <p:spPr>
          <a:xfrm>
            <a:off x="83888" y="5353901"/>
            <a:ext cx="2004969" cy="604007"/>
          </a:xfrm>
          <a:prstGeom prst="wedgeRectCallout">
            <a:avLst>
              <a:gd name="adj1" fmla="val -8467"/>
              <a:gd name="adj2" fmla="val -108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Joined RBI in 80s</a:t>
            </a:r>
            <a:endParaRPr lang="en-US" dirty="0"/>
          </a:p>
        </p:txBody>
      </p:sp>
      <p:sp>
        <p:nvSpPr>
          <p:cNvPr id="3" name="Rectangular Callout 2"/>
          <p:cNvSpPr/>
          <p:nvPr/>
        </p:nvSpPr>
        <p:spPr>
          <a:xfrm>
            <a:off x="6691635" y="5265443"/>
            <a:ext cx="2441196" cy="1304488"/>
          </a:xfrm>
          <a:prstGeom prst="wedgeRectCallout">
            <a:avLst>
              <a:gd name="adj1" fmla="val 10706"/>
              <a:gd name="adj2" fmla="val -6650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 years term.</a:t>
            </a:r>
          </a:p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Appointment Committee of Cabinet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295162" y="5335397"/>
            <a:ext cx="2004969" cy="604007"/>
          </a:xfrm>
          <a:prstGeom prst="wedgeRectCallout">
            <a:avLst>
              <a:gd name="adj1" fmla="val -8467"/>
              <a:gd name="adj2" fmla="val -108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Joined RBI in 81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2189525" y="5353901"/>
            <a:ext cx="2004969" cy="604007"/>
          </a:xfrm>
          <a:prstGeom prst="wedgeRectCallout">
            <a:avLst>
              <a:gd name="adj1" fmla="val -2191"/>
              <a:gd name="adj2" fmla="val -12235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 CMD of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BoB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2947" y="536896"/>
            <a:ext cx="3095537" cy="155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smtClean="0"/>
              <a:t>RBI act section 8: </a:t>
            </a:r>
            <a:r>
              <a:rPr lang="en-US" sz="2800" dirty="0" smtClean="0"/>
              <a:t>provides for “NOT MORE than 4” Dy. </a:t>
            </a:r>
            <a:r>
              <a:rPr lang="en-US" sz="2800" dirty="0" err="1" smtClean="0"/>
              <a:t>Gov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525360" y="167780"/>
            <a:ext cx="3495548" cy="25083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u="sng" dirty="0" smtClean="0"/>
              <a:t>4 Regions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 smtClean="0"/>
              <a:t>Northern</a:t>
            </a:r>
            <a:r>
              <a:rPr lang="en-US" sz="2800" dirty="0"/>
              <a:t>: Delhi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Eastern: Calcutta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Southern: Madras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800" dirty="0"/>
              <a:t>Western: Bombay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83889" y="5106053"/>
            <a:ext cx="2105636" cy="1751947"/>
          </a:xfrm>
          <a:prstGeom prst="wedgeRectCallout">
            <a:avLst>
              <a:gd name="adj1" fmla="val -16403"/>
              <a:gd name="adj2" fmla="val -66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Joined RBI in ’82</a:t>
            </a:r>
          </a:p>
          <a:p>
            <a:pPr algn="ctr"/>
            <a:r>
              <a:rPr lang="en-US" sz="2000" dirty="0" smtClean="0"/>
              <a:t>3 years term.</a:t>
            </a:r>
          </a:p>
          <a:p>
            <a:pPr algn="ctr"/>
            <a:r>
              <a:rPr lang="en-US" sz="2000" dirty="0" smtClean="0"/>
              <a:t>Earlier </a:t>
            </a:r>
            <a:r>
              <a:rPr lang="en-US" sz="2000" dirty="0" err="1" smtClean="0"/>
              <a:t>exec.Dir</a:t>
            </a:r>
            <a:endParaRPr lang="en-US" sz="2000" dirty="0" smtClean="0"/>
          </a:p>
          <a:p>
            <a:pPr algn="ctr"/>
            <a:r>
              <a:rPr lang="en-US" sz="2000" dirty="0" smtClean="0"/>
              <a:t>LATEST </a:t>
            </a:r>
          </a:p>
          <a:p>
            <a:pPr algn="ctr"/>
            <a:r>
              <a:rPr lang="en-US" dirty="0" smtClean="0"/>
              <a:t>[he replaced </a:t>
            </a:r>
            <a:r>
              <a:rPr lang="en-US" dirty="0" err="1" smtClean="0"/>
              <a:t>R.Gandhi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3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1828800"/>
          <a:ext cx="8797925" cy="48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RBI Act-&gt; MPC:6 members| quorum 4 members- incl. governor.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12" y="1231750"/>
            <a:ext cx="2453935" cy="2273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957" y="3141607"/>
            <a:ext cx="1779986" cy="1795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140" y="735005"/>
            <a:ext cx="2333333" cy="1895238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061587" y="988435"/>
            <a:ext cx="3070370" cy="694189"/>
          </a:xfrm>
          <a:prstGeom prst="wedgeRectCallout">
            <a:avLst>
              <a:gd name="adj1" fmla="val 67692"/>
              <a:gd name="adj2" fmla="val -3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Dy. Governor heading the Monetary Policy Department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87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RBI’s Central Board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127" y="4523582"/>
            <a:ext cx="1192433" cy="1192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341" y="4523582"/>
            <a:ext cx="1192433" cy="1192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560" y="4538444"/>
            <a:ext cx="1192433" cy="1192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062" y="4538444"/>
            <a:ext cx="1192433" cy="1192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495" y="4523581"/>
            <a:ext cx="1192433" cy="1192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7504" y="4880294"/>
            <a:ext cx="2055303" cy="15414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09" y="4880294"/>
            <a:ext cx="2055303" cy="15414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379" y="4880293"/>
            <a:ext cx="2055303" cy="15414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8776" y="4880293"/>
            <a:ext cx="2055303" cy="15414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174" y="4880293"/>
            <a:ext cx="2055303" cy="1541477"/>
          </a:xfrm>
          <a:prstGeom prst="rect">
            <a:avLst/>
          </a:prstGeom>
        </p:spPr>
      </p:pic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208353178"/>
              </p:ext>
            </p:extLst>
          </p:nvPr>
        </p:nvGraphicFramePr>
        <p:xfrm>
          <a:off x="0" y="1578044"/>
          <a:ext cx="4676212" cy="179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59" y="3094652"/>
            <a:ext cx="3609975" cy="1266825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>
            <a:off x="5665907" y="1348"/>
            <a:ext cx="223320" cy="726486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784716067"/>
              </p:ext>
            </p:extLst>
          </p:nvPr>
        </p:nvGraphicFramePr>
        <p:xfrm>
          <a:off x="4229314" y="1441517"/>
          <a:ext cx="4747634" cy="4886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7227277" y="93849"/>
            <a:ext cx="1916723" cy="2297660"/>
          </a:xfrm>
          <a:prstGeom prst="wedgeRectCallout">
            <a:avLst>
              <a:gd name="adj1" fmla="val 2862"/>
              <a:gd name="adj2" fmla="val 644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Latest Edition (2017, May)</a:t>
            </a:r>
          </a:p>
          <a:p>
            <a:pPr algn="ctr"/>
            <a:r>
              <a:rPr lang="en-US" sz="2400" dirty="0" smtClean="0"/>
              <a:t>CFO (Chief Financial </a:t>
            </a:r>
            <a:r>
              <a:rPr lang="en-US" sz="2400" dirty="0" err="1" smtClean="0"/>
              <a:t>Officer,CA</a:t>
            </a:r>
            <a:r>
              <a:rPr lang="en-US" sz="2400" dirty="0" smtClean="0"/>
              <a:t>)</a:t>
            </a:r>
          </a:p>
          <a:p>
            <a:pPr algn="ctr"/>
            <a:r>
              <a:rPr lang="en-US" sz="2400" dirty="0" smtClean="0">
                <a:hlinkClick r:id="rId16" action="ppaction://hlinkfile"/>
              </a:rPr>
              <a:t>Read Article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19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EFE843B2-619F-4C7E-B5F8-78C4B56869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graphicEl>
                                              <a:dgm id="{EFE843B2-619F-4C7E-B5F8-78C4B56869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D004BD99-E338-4ED4-8F3E-65C71B40AB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graphicEl>
                                              <a:dgm id="{D004BD99-E338-4ED4-8F3E-65C71B40AB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00C3742F-E04B-41EF-9E1F-D5E38C107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graphicEl>
                                              <a:dgm id="{00C3742F-E04B-41EF-9E1F-D5E38C1071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F67E4E1C-8CE9-489C-B35D-FB955F7396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graphicEl>
                                              <a:dgm id="{F67E4E1C-8CE9-489C-B35D-FB955F7396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Sub>
          <a:bldDgm bld="one"/>
        </p:bldSub>
      </p:bldGraphic>
      <p:bldGraphic spid="19" grpId="0">
        <p:bldAsOne/>
      </p:bldGraphic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RBI departments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5" y="863353"/>
            <a:ext cx="4672332" cy="5842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863353"/>
            <a:ext cx="4969714" cy="5842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36" y="2973744"/>
            <a:ext cx="9331548" cy="16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781929"/>
              </p:ext>
            </p:extLst>
          </p:nvPr>
        </p:nvGraphicFramePr>
        <p:xfrm>
          <a:off x="0" y="359424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RBI’s new Enforcement Dept: from operational perspective?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56" y="4695092"/>
            <a:ext cx="3542544" cy="21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B87B96-6AC8-4202-B228-FEAED916A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1B87B96-6AC8-4202-B228-FEAED916A3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EAADC8-BEE6-4B98-AE62-08EE7D519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9EAADC8-BEE6-4B98-AE62-08EE7D519E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9E302B-F021-41AE-B610-F10F94DBD9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AA9E302B-F021-41AE-B610-F10F94DBD9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378832-4839-4EAC-81D6-5FBEC8E44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04378832-4839-4EAC-81D6-5FBEC8E44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621" y="6032863"/>
            <a:ext cx="952633" cy="6477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81400" y="3552092"/>
            <a:ext cx="5562600" cy="33068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95925" y="2785613"/>
            <a:ext cx="3648075" cy="2715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" y="4599682"/>
            <a:ext cx="3648075" cy="2258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0" y="1028700"/>
            <a:ext cx="2295525" cy="1661746"/>
          </a:xfrm>
          <a:prstGeom prst="homePlate">
            <a:avLst>
              <a:gd name="adj" fmla="val 254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Origin</a:t>
            </a:r>
          </a:p>
          <a:p>
            <a:pPr algn="ctr"/>
            <a:r>
              <a:rPr lang="en-US" sz="3600" dirty="0" smtClean="0"/>
              <a:t>Structure Functions</a:t>
            </a:r>
            <a:endParaRPr lang="en-US" sz="3600" dirty="0"/>
          </a:p>
        </p:txBody>
      </p:sp>
      <p:sp>
        <p:nvSpPr>
          <p:cNvPr id="10" name="Curved Up Arrow 9"/>
          <p:cNvSpPr/>
          <p:nvPr/>
        </p:nvSpPr>
        <p:spPr>
          <a:xfrm rot="16839734">
            <a:off x="2092055" y="3635456"/>
            <a:ext cx="1026481" cy="866778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225169733"/>
              </p:ext>
            </p:extLst>
          </p:nvPr>
        </p:nvGraphicFramePr>
        <p:xfrm>
          <a:off x="1971674" y="4611551"/>
          <a:ext cx="6781801" cy="770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38" y="782515"/>
            <a:ext cx="952472" cy="9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11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Independent India: Towards Nationalization of Private Banks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6" y="865569"/>
            <a:ext cx="3847925" cy="1088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873" y="795523"/>
            <a:ext cx="4890127" cy="5191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6" y="2108570"/>
            <a:ext cx="3847925" cy="4762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53873" y="3807068"/>
            <a:ext cx="4890127" cy="195189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92" y="648586"/>
            <a:ext cx="7557908" cy="5735677"/>
          </a:xfrm>
          <a:prstGeom prst="rect">
            <a:avLst/>
          </a:prstGeom>
        </p:spPr>
      </p:pic>
      <p:pic>
        <p:nvPicPr>
          <p:cNvPr id="8" name="Content Placeholder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681" y="748922"/>
            <a:ext cx="3688779" cy="452227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981132" y="1101295"/>
            <a:ext cx="2260277" cy="1621410"/>
          </a:xfrm>
          <a:prstGeom prst="downArrowCallout">
            <a:avLst/>
          </a:prstGeom>
          <a:solidFill>
            <a:srgbClr val="0070C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Bengal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1806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09885" y="2050533"/>
            <a:ext cx="2260277" cy="1621410"/>
          </a:xfrm>
          <a:prstGeom prst="downArrowCallout">
            <a:avLst/>
          </a:prstGeom>
          <a:solidFill>
            <a:srgbClr val="0070C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Bombay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1840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30012" y="3406693"/>
            <a:ext cx="2260277" cy="1621410"/>
          </a:xfrm>
          <a:prstGeom prst="downArrowCallout">
            <a:avLst/>
          </a:prstGeom>
          <a:solidFill>
            <a:srgbClr val="0070C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Madras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1842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224593"/>
            <a:ext cx="9144000" cy="14654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1861: All 3 given Right to issue currency [Lord Canning]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1881: Negotiable Instruments act [Lord Rippon] to increase acceptability of bank </a:t>
            </a:r>
            <a:r>
              <a:rPr lang="en-US" sz="3200" dirty="0" err="1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cheques</a:t>
            </a:r>
            <a:r>
              <a:rPr lang="en-US" sz="32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Franklin Gothic Medium Cond" panose="020B0606030402020204" pitchFamily="34" charset="0"/>
                <a:hlinkClick r:id="rId5"/>
              </a:rPr>
              <a:t>&lt;REF: Bank Money Lecture&gt;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India company: presidency banks (3)</a:t>
            </a:r>
            <a:endParaRPr lang="en-US" dirty="0"/>
          </a:p>
        </p:txBody>
      </p:sp>
      <p:sp>
        <p:nvSpPr>
          <p:cNvPr id="3" name="Down Arrow 2"/>
          <p:cNvSpPr/>
          <p:nvPr/>
        </p:nvSpPr>
        <p:spPr>
          <a:xfrm>
            <a:off x="177232" y="849258"/>
            <a:ext cx="431998" cy="4321600"/>
          </a:xfrm>
          <a:prstGeom prst="down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Chronologically: North to South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73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38"/>
            <a:ext cx="9043332" cy="2762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5457" y="1949549"/>
            <a:ext cx="3229761" cy="4908451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54822914"/>
              </p:ext>
            </p:extLst>
          </p:nvPr>
        </p:nvGraphicFramePr>
        <p:xfrm>
          <a:off x="-703385" y="1468315"/>
          <a:ext cx="7104185" cy="651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588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2046A39-1716-46D8-B653-5C1FE959E5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2046A39-1716-46D8-B653-5C1FE959E5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BC4376-7F82-449F-AC5E-16E520890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3BC4376-7F82-449F-AC5E-16E5208901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850FE5-2E0E-427F-A259-06D0B7D5E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FF850FE5-2E0E-427F-A259-06D0B7D5E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3A15B4-4E65-4ECF-8ACA-1F2B89BAF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E93A15B4-4E65-4ECF-8ACA-1F2B89BAFA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C9E6FA-729C-4C8B-B413-B754D387A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46C9E6FA-729C-4C8B-B413-B754D387A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B0F166-076A-439B-B9EC-98A384149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6BB0F166-076A-439B-B9EC-98A384149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82368C0-B017-48CF-8B81-873A900F60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A82368C0-B017-48CF-8B81-873A900F60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2ECAFC-2E79-4C29-BF2D-F9980B089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7B2ECAFC-2E79-4C29-BF2D-F9980B0893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333667"/>
              </p:ext>
            </p:extLst>
          </p:nvPr>
        </p:nvGraphicFramePr>
        <p:xfrm>
          <a:off x="153988" y="641838"/>
          <a:ext cx="8990012" cy="613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nationalize private banks?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8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E3B353-D6C7-48B4-86A5-A1C246565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BE3B353-D6C7-48B4-86A5-A1C2465656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8B176C-2833-41EF-B0D5-B3AC27ACE9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B28B176C-2833-41EF-B0D5-B3AC27ACE9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E88B65-6296-4697-99CB-F34909E1A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DE88B65-6296-4697-99CB-F34909E1AE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EE416E-3ADF-48A0-8DFD-8B856918E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3BEE416E-3ADF-48A0-8DFD-8B856918E8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042435"/>
              </p:ext>
            </p:extLst>
          </p:nvPr>
        </p:nvGraphicFramePr>
        <p:xfrm>
          <a:off x="154766" y="795523"/>
          <a:ext cx="8834467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Nationalization of Private Banks owned by princes and industrialists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701D3A5-316F-4894-B96C-187430A0B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4701D3A5-316F-4894-B96C-187430A0B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DDD2163-DC7C-4A6D-91D0-E97552427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0DDD2163-DC7C-4A6D-91D0-E97552427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7D9DE8-45EF-44E1-AF4D-D856FBE29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237D9DE8-45EF-44E1-AF4D-D856FBE29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5CBB72-EDFB-4027-8B09-7079E3C16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1F5CBB72-EDFB-4027-8B09-7079E3C169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A67B31-054F-4472-A225-B9DD5F2E0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5BA67B31-054F-4472-A225-B9DD5F2E0E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3FF51A-FBE5-439E-9BD2-82D85CEABC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603FF51A-FBE5-439E-9BD2-82D85CEABC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134D28-998C-4907-9F44-1CFAA0660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8F134D28-998C-4907-9F44-1CFAA0660E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954F21C-1339-4B1F-9175-5542CD01E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8954F21C-1339-4B1F-9175-5542CD01EA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68F1CAA-A52F-42EB-8086-ABF6E7685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graphicEl>
                                              <a:dgm id="{D68F1CAA-A52F-42EB-8086-ABF6E7685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744297-55E4-4736-9745-D98CBE962D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5E744297-55E4-4736-9745-D98CBE962D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C51B72A-8F19-4768-86AF-EDFD36CD9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graphicEl>
                                              <a:dgm id="{AC51B72A-8F19-4768-86AF-EDFD36CD9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4AAF490-B899-41A1-9586-14E30D3E6D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C4AAF490-B899-41A1-9586-14E30D3E6D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D0909F6-6061-4264-8749-C80D4FFA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dgm id="{ED0909F6-6061-4264-8749-C80D4FFA2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4D90A10-814E-4872-A1EC-CB08E1748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F4D90A10-814E-4872-A1EC-CB08E17485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90CCAB-C859-4ACB-B2D3-EFAA6CCF1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DA90CCAB-C859-4ACB-B2D3-EFAA6CCF1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AE26A4-B9B8-4A29-8D1D-5E1C38B6B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graphicEl>
                                              <a:dgm id="{64AE26A4-B9B8-4A29-8D1D-5E1C38B6B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6F5E0A-FB9C-4936-AA7A-0A257E023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graphicEl>
                                              <a:dgm id="{F16F5E0A-FB9C-4936-AA7A-0A257E023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ACBC35-F22F-4C44-8385-8493E6E6F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graphicEl>
                                              <a:dgm id="{8CACBC35-F22F-4C44-8385-8493E6E6F9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20BFE63-7864-4826-BCCF-1FDB36613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graphicEl>
                                              <a:dgm id="{320BFE63-7864-4826-BCCF-1FDB366134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810400-8D74-40CB-9946-E4C0F504C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graphicEl>
                                              <a:dgm id="{37810400-8D74-40CB-9946-E4C0F504C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ECD3319-0D8D-473A-BBED-42FF6044B9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graphicEl>
                                              <a:dgm id="{3ECD3319-0D8D-473A-BBED-42FF6044B9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19FD8B0-6F1D-49C4-B884-4ABC775A8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graphicEl>
                                              <a:dgm id="{719FD8B0-6F1D-49C4-B884-4ABC775A8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71A0DF-388E-46B1-A1AC-FB323BB24D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>
                                            <p:graphicEl>
                                              <a:dgm id="{9671A0DF-388E-46B1-A1AC-FB323BB24D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32E2706-854F-4E12-B297-6D0607CA4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>
                                            <p:graphicEl>
                                              <a:dgm id="{F32E2706-854F-4E12-B297-6D0607CA4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11"/>
            <a:ext cx="9107466" cy="5124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38" y="5132045"/>
            <a:ext cx="1090125" cy="15945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76462" y="4362275"/>
            <a:ext cx="7541703" cy="2357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 smtClean="0"/>
              <a:t>LEFT Out during nationalization drive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Catholic Syrian Bank (1920, Kerala)  by 70s hardly 25 cr. Deposit, but Sch. 2 yes (paid up capital 5l)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And more….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818701" y="1686187"/>
            <a:ext cx="1510018" cy="124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Deposit</a:t>
            </a:r>
          </a:p>
          <a:p>
            <a:pPr algn="ctr"/>
            <a:r>
              <a:rPr lang="en-US" sz="3200" dirty="0" smtClean="0"/>
              <a:t>50 cr/&gt;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7533315" y="1610686"/>
            <a:ext cx="1610686" cy="1325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Deposit</a:t>
            </a:r>
          </a:p>
          <a:p>
            <a:pPr algn="ctr"/>
            <a:r>
              <a:rPr lang="en-US" sz="3200" dirty="0" smtClean="0"/>
              <a:t>200 cr/&gt;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34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923857"/>
              </p:ext>
            </p:extLst>
          </p:nvPr>
        </p:nvGraphicFramePr>
        <p:xfrm>
          <a:off x="1866900" y="1786856"/>
          <a:ext cx="7437351" cy="4928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“old but not nationalized” type of “private” banks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0" y="1910932"/>
            <a:ext cx="3902862" cy="4404143"/>
          </a:xfrm>
          <a:prstGeom prst="wedgeRectCallout">
            <a:avLst>
              <a:gd name="adj1" fmla="val 68734"/>
              <a:gd name="adj2" fmla="val 32614"/>
            </a:avLst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FFC000"/>
              </a:buClr>
              <a:buFont typeface="Wingdings" panose="05000000000000000000" pitchFamily="2" charset="2"/>
              <a:buChar char="q"/>
              <a:defRPr sz="2700" kern="1200">
                <a:solidFill>
                  <a:schemeClr val="tx1"/>
                </a:solidFill>
                <a:latin typeface="Franklin Gothic Demi" panose="020B0703020102020204" pitchFamily="34" charset="0"/>
                <a:ea typeface="+mn-ea"/>
                <a:cs typeface="Segoe UI Semibold" panose="020B0702040204020203" pitchFamily="34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Catholic Syrian Bank Ltd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Dhanlaxmi</a:t>
            </a:r>
            <a:r>
              <a:rPr lang="en-US" sz="2000" dirty="0" smtClean="0"/>
              <a:t>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RBL Bank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Tamilnad</a:t>
            </a:r>
            <a:r>
              <a:rPr lang="en-US" sz="2000" dirty="0" smtClean="0"/>
              <a:t> Mercantile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City Union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Federal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Jammu &amp; Kashmir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Karur</a:t>
            </a:r>
            <a:r>
              <a:rPr lang="en-US" sz="2000" dirty="0" smtClean="0"/>
              <a:t> </a:t>
            </a:r>
            <a:r>
              <a:rPr lang="en-US" sz="2000" dirty="0" err="1" smtClean="0"/>
              <a:t>Vysya</a:t>
            </a:r>
            <a:r>
              <a:rPr lang="en-US" sz="2000" dirty="0" smtClean="0"/>
              <a:t>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Lakshmi Vilas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Nainital</a:t>
            </a:r>
            <a:r>
              <a:rPr lang="en-US" sz="2000" dirty="0" smtClean="0"/>
              <a:t>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South Indian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Karnataka Bank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455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41411B-581E-4D58-9066-031697BF8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441411B-581E-4D58-9066-031697BF8C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D47100-7E3C-426F-A3F7-9DB2F84EF0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D5D47100-7E3C-426F-A3F7-9DB2F84EF0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1F3F87-EFAF-47EF-8079-1D49B1FD17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641F3F87-EFAF-47EF-8079-1D49B1FD17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1FDF15-B5F7-4D4A-9C52-714476C8A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781FDF15-B5F7-4D4A-9C52-714476C8A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49143F-E620-4800-ADE3-0143B721A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8349143F-E620-4800-ADE3-0143B721A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6EDB993-00FB-4B1C-B344-157C6BEC3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46EDB993-00FB-4B1C-B344-157C6BEC3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621" y="6032863"/>
            <a:ext cx="952633" cy="6477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81400" y="4143374"/>
            <a:ext cx="5562600" cy="2715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95925" y="2785613"/>
            <a:ext cx="3648075" cy="2715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" y="4599682"/>
            <a:ext cx="3648075" cy="2258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0" y="1028700"/>
            <a:ext cx="2295525" cy="1419225"/>
          </a:xfrm>
          <a:prstGeom prst="homePlate">
            <a:avLst>
              <a:gd name="adj" fmla="val 365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Structure Functions</a:t>
            </a:r>
            <a:endParaRPr lang="en-US" sz="3600" dirty="0"/>
          </a:p>
        </p:txBody>
      </p:sp>
      <p:sp>
        <p:nvSpPr>
          <p:cNvPr id="10" name="Curved Up Arrow 9"/>
          <p:cNvSpPr/>
          <p:nvPr/>
        </p:nvSpPr>
        <p:spPr>
          <a:xfrm rot="16839734">
            <a:off x="2092055" y="3635456"/>
            <a:ext cx="1026481" cy="866778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861647921"/>
              </p:ext>
            </p:extLst>
          </p:nvPr>
        </p:nvGraphicFramePr>
        <p:xfrm>
          <a:off x="1971674" y="4611551"/>
          <a:ext cx="6781801" cy="770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18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11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646" y="1930522"/>
            <a:ext cx="2317750" cy="1303338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Telecom and civil aviation: Did not privatize BSNL/Air India, but allowed private entry= competition= Success</a:t>
            </a:r>
          </a:p>
          <a:p>
            <a:r>
              <a:rPr lang="en-US" dirty="0" smtClean="0"/>
              <a:t>Same strategy in Banking: 3 rounds of licensing but competition =&gt; better service, profitability”</a:t>
            </a:r>
          </a:p>
          <a:p>
            <a:r>
              <a:rPr lang="en-US" dirty="0" smtClean="0"/>
              <a:t>“Too big to fail” mentality among PSBs- high NPA &gt; PVB. </a:t>
            </a:r>
            <a:r>
              <a:rPr lang="en-US" dirty="0" smtClean="0">
                <a:hlinkClick r:id="rId4"/>
              </a:rPr>
              <a:t>&lt;REF NPA Lecture&gt;</a:t>
            </a:r>
            <a:endParaRPr lang="en-US" dirty="0" smtClean="0"/>
          </a:p>
          <a:p>
            <a:r>
              <a:rPr lang="en-US" dirty="0" err="1"/>
              <a:t>Gyan</a:t>
            </a:r>
            <a:r>
              <a:rPr lang="en-US" dirty="0"/>
              <a:t> </a:t>
            </a:r>
            <a:r>
              <a:rPr lang="en-US" dirty="0" err="1"/>
              <a:t>Sangam</a:t>
            </a:r>
            <a:r>
              <a:rPr lang="en-US" dirty="0"/>
              <a:t>-II (Gurgaon/Gurugram-2016): Bank </a:t>
            </a:r>
            <a:r>
              <a:rPr lang="en-US" dirty="0" smtClean="0"/>
              <a:t>consolidation…</a:t>
            </a:r>
            <a:r>
              <a:rPr lang="en-US" dirty="0"/>
              <a:t>SBI, </a:t>
            </a:r>
            <a:r>
              <a:rPr lang="en-US" dirty="0" err="1"/>
              <a:t>BoB</a:t>
            </a:r>
            <a:r>
              <a:rPr lang="en-US" dirty="0"/>
              <a:t>, PNB, Canara as anchor banks. Smaller banks to be merged in them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1249791"/>
          </a:xfrm>
        </p:spPr>
        <p:txBody>
          <a:bodyPr/>
          <a:lstStyle/>
          <a:p>
            <a:r>
              <a:rPr lang="en-US" sz="2400" dirty="0" smtClean="0"/>
              <a:t>Competition &amp; economies of Scale missing </a:t>
            </a:r>
            <a:r>
              <a:rPr lang="en-US" sz="2400" dirty="0" smtClean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PSB in India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5214" y="3244398"/>
            <a:ext cx="1200554" cy="12005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5748" y="3233860"/>
            <a:ext cx="1418252" cy="12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5315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039728"/>
              </p:ext>
            </p:extLst>
          </p:nvPr>
        </p:nvGraphicFramePr>
        <p:xfrm>
          <a:off x="153988" y="2839915"/>
          <a:ext cx="8797925" cy="338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PSB: Merger + privatization = “consolidation” [</a:t>
            </a:r>
            <a:r>
              <a:rPr lang="hi-IN" dirty="0" smtClean="0"/>
              <a:t>एकत्रीकरण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1" name="Left-Right Arrow Callout 10"/>
          <p:cNvSpPr/>
          <p:nvPr/>
        </p:nvSpPr>
        <p:spPr>
          <a:xfrm>
            <a:off x="153988" y="2607773"/>
            <a:ext cx="5745650" cy="565517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8209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MERGED With </a:t>
            </a:r>
            <a:r>
              <a:rPr lang="en-US" sz="3200" dirty="0" smtClean="0"/>
              <a:t>SBI 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568" y="919194"/>
            <a:ext cx="1913308" cy="18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8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F88CBC3-5E58-4E8C-9E50-9E7F14C7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FF88CBC3-5E58-4E8C-9E50-9E7F14C7EB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7F72738-AF1D-4BE6-B46B-A6F65FAB51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67F72738-AF1D-4BE6-B46B-A6F65FAB51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88E299C-6790-47ED-8751-29D1E2BFA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688E299C-6790-47ED-8751-29D1E2BFAD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5F5EB9-2C82-46C4-9BE4-D59B495A0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665F5EB9-2C82-46C4-9BE4-D59B495A0C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FA55B26-AB84-463C-BAB5-8433AE0AA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FA55B26-AB84-463C-BAB5-8433AE0AA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C8E9E7-5826-4FD3-9E04-74C20872F1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15C8E9E7-5826-4FD3-9E04-74C20872F1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749495"/>
              </p:ext>
            </p:extLst>
          </p:nvPr>
        </p:nvGraphicFramePr>
        <p:xfrm>
          <a:off x="154781" y="1543050"/>
          <a:ext cx="8907576" cy="3967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SBI owns ~75% to 100% in each of these banks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498" y="1620027"/>
            <a:ext cx="523452" cy="523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592" y="3526971"/>
            <a:ext cx="523452" cy="523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484" y="3526971"/>
            <a:ext cx="523452" cy="5234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220" y="5433915"/>
            <a:ext cx="4212771" cy="3848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Listed @Bombay Stock Exchange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94" y="5358754"/>
            <a:ext cx="523452" cy="523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626" y="4914900"/>
            <a:ext cx="1328374" cy="1943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94692" y="6034344"/>
            <a:ext cx="5949397" cy="8236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Associate Bank</a:t>
            </a:r>
            <a:r>
              <a:rPr lang="hi-IN" sz="3200" dirty="0" smtClean="0"/>
              <a:t>=</a:t>
            </a:r>
            <a:r>
              <a:rPr lang="en-US" sz="3200" dirty="0" smtClean="0"/>
              <a:t> a.k.a.</a:t>
            </a:r>
          </a:p>
          <a:p>
            <a:pPr algn="ctr"/>
            <a:r>
              <a:rPr lang="hi-IN" sz="3200" dirty="0" smtClean="0"/>
              <a:t>“खोपचे वाली” बेंक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0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DA40F7-D14A-4CF4-8998-39FA3900B3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0DA40F7-D14A-4CF4-8998-39FA3900B3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CD5BC4-DC69-41D5-8479-EA5874561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ACD5BC4-DC69-41D5-8479-EA5874561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EADA3D-BB03-437C-B8F9-819B3BD75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6EADA3D-BB03-437C-B8F9-819B3BD75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10EACA-93E1-4614-A39E-E1FF68509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B10EACA-93E1-4614-A39E-E1FF68509E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9B91B8-D5F1-4D14-AABF-0D2C02E3C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19B91B8-D5F1-4D14-AABF-0D2C02E3C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FFB226-31C1-4B38-975D-E638BA49B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7DFFB226-31C1-4B38-975D-E638BA49B4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21" y="1022564"/>
            <a:ext cx="2147126" cy="2147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71" y="3198367"/>
            <a:ext cx="2147126" cy="3231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Franklin Gothic Medium" panose="020B0603020102020204" pitchFamily="34" charset="0"/>
              </a:rPr>
              <a:t>SBI Chairman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66644" y="1106949"/>
            <a:ext cx="2955798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MD, Hyderabad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6644" y="3261265"/>
            <a:ext cx="2955798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MD, </a:t>
            </a:r>
            <a:r>
              <a:rPr lang="en-US" sz="2400" dirty="0" err="1">
                <a:latin typeface="Franklin Gothic Medium" panose="020B0603020102020204" pitchFamily="34" charset="0"/>
              </a:rPr>
              <a:t>Patiyala</a:t>
            </a:r>
            <a:endParaRPr lang="en-US" sz="2400" dirty="0">
              <a:latin typeface="Franklin Gothic Medium" panose="020B06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00236" y="2189180"/>
            <a:ext cx="2880360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MD, Travancore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9362" y="1641600"/>
            <a:ext cx="2880360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MD, Bik | Jai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9362" y="2731109"/>
            <a:ext cx="2880360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MD, Mysore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8" y="918166"/>
            <a:ext cx="996696" cy="9966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304" y="1860890"/>
            <a:ext cx="996696" cy="9966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062" y="3887316"/>
            <a:ext cx="996696" cy="9966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157" y="4822514"/>
            <a:ext cx="996696" cy="9966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062" y="2850060"/>
            <a:ext cx="996696" cy="99669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169767" y="3876290"/>
            <a:ext cx="3347544" cy="120032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MD, core Banking</a:t>
            </a:r>
          </a:p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MD, National Banking</a:t>
            </a:r>
          </a:p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MD, Compliance &amp; Risk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-11172" y="3817381"/>
            <a:ext cx="3153697" cy="1455575"/>
          </a:xfrm>
          <a:prstGeom prst="wedgeRectCallout">
            <a:avLst>
              <a:gd name="adj1" fmla="val -23313"/>
              <a:gd name="adj2" fmla="val -7386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Announced plans to merge 5 </a:t>
            </a:r>
            <a:r>
              <a:rPr lang="en-US" sz="2400" dirty="0" err="1"/>
              <a:t>asso</a:t>
            </a:r>
            <a:r>
              <a:rPr lang="en-US" sz="2400" dirty="0"/>
              <a:t>. Banks + Bharatiya </a:t>
            </a:r>
            <a:r>
              <a:rPr lang="en-US" sz="2400" dirty="0" err="1"/>
              <a:t>Mahila</a:t>
            </a:r>
            <a:r>
              <a:rPr lang="en-US" sz="2400" dirty="0"/>
              <a:t> Bank. -2016 May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207897" y="92279"/>
            <a:ext cx="2063150" cy="82588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Given one year extension to implement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1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23" grpId="0" animBg="1"/>
      <p:bldP spid="2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92" y="648586"/>
            <a:ext cx="7557908" cy="5735677"/>
          </a:xfrm>
          <a:prstGeom prst="rect">
            <a:avLst/>
          </a:prstGeom>
        </p:spPr>
      </p:pic>
      <p:pic>
        <p:nvPicPr>
          <p:cNvPr id="8" name="Content Placeholder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9650" y="3113508"/>
            <a:ext cx="3054350" cy="374449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981132" y="1101295"/>
            <a:ext cx="2260277" cy="1621410"/>
          </a:xfrm>
          <a:prstGeom prst="downArrowCallout">
            <a:avLst/>
          </a:prstGeom>
          <a:solidFill>
            <a:srgbClr val="0070C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Bengal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1806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09885" y="2050533"/>
            <a:ext cx="2260277" cy="1621410"/>
          </a:xfrm>
          <a:prstGeom prst="downArrowCallout">
            <a:avLst/>
          </a:prstGeom>
          <a:solidFill>
            <a:srgbClr val="0070C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Bombay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1840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30012" y="3406693"/>
            <a:ext cx="2260277" cy="1621410"/>
          </a:xfrm>
          <a:prstGeom prst="downArrowCallout">
            <a:avLst/>
          </a:prstGeom>
          <a:solidFill>
            <a:srgbClr val="0070C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Madras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1842</a:t>
            </a:r>
            <a:endParaRPr lang="en-US" sz="3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India company: Presidency banks (3)-&gt;SBI</a:t>
            </a:r>
            <a:endParaRPr lang="en-US" dirty="0"/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730359"/>
              </p:ext>
            </p:extLst>
          </p:nvPr>
        </p:nvGraphicFramePr>
        <p:xfrm>
          <a:off x="-202223" y="536440"/>
          <a:ext cx="7332785" cy="2473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335" y="2962531"/>
            <a:ext cx="3888812" cy="37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20A264F-E214-442D-B16F-4B2E32012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D20A264F-E214-442D-B16F-4B2E320125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7C8BE6D-845B-4D20-B71F-58B946BC8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graphicEl>
                                              <a:dgm id="{57C8BE6D-845B-4D20-B71F-58B946BC8C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6646144-60F9-46B1-ACA4-C8407352F7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06646144-60F9-46B1-ACA4-C8407352F7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DB17225-7A9D-4F11-9A57-9B63CEC18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dgm id="{3DB17225-7A9D-4F11-9A57-9B63CEC183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AC7F697-639A-44B8-A6CC-3CA56CACA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graphicEl>
                                              <a:dgm id="{4AC7F697-639A-44B8-A6CC-3CA56CACA6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F642C8B-3398-4649-B7F4-3A4411C83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">
                                            <p:graphicEl>
                                              <a:dgm id="{FF642C8B-3398-4649-B7F4-3A4411C83E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Graphic spid="10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Merger of Unlisted companies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03259" y="1022026"/>
            <a:ext cx="4371450" cy="1838855"/>
            <a:chOff x="3003259" y="1022026"/>
            <a:chExt cx="4371450" cy="18388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3259" y="1022026"/>
              <a:ext cx="4371450" cy="147393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003259" y="2495960"/>
              <a:ext cx="4371450" cy="3649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You can always book on us</a:t>
              </a:r>
              <a:endParaRPr lang="en-US" sz="24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331" y="3050847"/>
            <a:ext cx="4361378" cy="1429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724" y="1732763"/>
            <a:ext cx="2412641" cy="233105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457813" y="1208015"/>
            <a:ext cx="1619075" cy="1476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SBI already owns 99%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57813" y="3003495"/>
            <a:ext cx="1619075" cy="1476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SBI already owns 99%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54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swapping for “LISTED COMPANIES” [Bank interviews]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724" y="1732763"/>
            <a:ext cx="2412641" cy="2331054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/>
          </p:nvPr>
        </p:nvGraphicFramePr>
        <p:xfrm>
          <a:off x="518326" y="981639"/>
          <a:ext cx="3735897" cy="191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454" y="1375793"/>
            <a:ext cx="4745376" cy="13340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04514" y="2537915"/>
            <a:ext cx="3247325" cy="3603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Swap ratio: 2.8/1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102" y="3084406"/>
            <a:ext cx="4773728" cy="1532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44505" y="4554141"/>
            <a:ext cx="3247325" cy="3603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Swap ratio: 2.2/1</a:t>
            </a:r>
            <a:endParaRPr lang="en-US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102" y="5091513"/>
            <a:ext cx="4733737" cy="13058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04513" y="6384251"/>
            <a:ext cx="3247325" cy="3603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Swap ratio: 2.2/1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33" y="3610891"/>
            <a:ext cx="2080926" cy="950745"/>
          </a:xfrm>
          <a:prstGeom prst="rect">
            <a:avLst/>
          </a:prstGeom>
        </p:spPr>
      </p:pic>
      <p:sp>
        <p:nvSpPr>
          <p:cNvPr id="16" name="Explosion 1 15"/>
          <p:cNvSpPr/>
          <p:nvPr/>
        </p:nvSpPr>
        <p:spPr>
          <a:xfrm>
            <a:off x="102133" y="4758433"/>
            <a:ext cx="3649211" cy="1972017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Mottos imp for Bank exams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797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Merger of </a:t>
            </a:r>
            <a:r>
              <a:rPr lang="en-US" dirty="0"/>
              <a:t>A</a:t>
            </a:r>
            <a:r>
              <a:rPr lang="en-US" dirty="0" smtClean="0"/>
              <a:t>ssociate banks WEF 1/4/2017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5343"/>
            <a:ext cx="7008064" cy="5683042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2348918" y="2357306"/>
            <a:ext cx="847288" cy="838900"/>
          </a:xfrm>
          <a:prstGeom prst="frame">
            <a:avLst>
              <a:gd name="adj1" fmla="val 10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290193" y="4590176"/>
            <a:ext cx="981513" cy="1810624"/>
          </a:xfrm>
          <a:prstGeom prst="frame">
            <a:avLst>
              <a:gd name="adj1" fmla="val 84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3271706" y="2357306"/>
            <a:ext cx="872455" cy="838900"/>
          </a:xfrm>
          <a:prstGeom prst="frame">
            <a:avLst>
              <a:gd name="adj1" fmla="val 849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5932415" y="5931545"/>
            <a:ext cx="1075649" cy="469255"/>
          </a:xfrm>
          <a:prstGeom prst="frame">
            <a:avLst>
              <a:gd name="adj1" fmla="val 849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172587" y="4118994"/>
            <a:ext cx="1971413" cy="1812551"/>
          </a:xfrm>
          <a:prstGeom prst="wedgeRectCallout">
            <a:avLst>
              <a:gd name="adj1" fmla="val -69344"/>
              <a:gd name="adj2" fmla="val 5046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offered VRS ahead of merger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587" y="935343"/>
            <a:ext cx="17907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58" y="3159853"/>
            <a:ext cx="8897354" cy="3555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1145867"/>
          </a:xfrm>
        </p:spPr>
        <p:txBody>
          <a:bodyPr>
            <a:normAutofit/>
          </a:bodyPr>
          <a:lstStyle/>
          <a:p>
            <a:r>
              <a:rPr lang="en-US" dirty="0" smtClean="0"/>
              <a:t>For bank interview, self-study on operational aspects post-merger. For UPSC let’s directly jump to pros and cons..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8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263" y="287868"/>
            <a:ext cx="6778868" cy="5889096"/>
          </a:xfrm>
        </p:spPr>
        <p:txBody>
          <a:bodyPr>
            <a:noAutofit/>
          </a:bodyPr>
          <a:lstStyle/>
          <a:p>
            <a:r>
              <a:rPr lang="en-US" sz="3200" dirty="0" smtClean="0"/>
              <a:t>2008-09: SBS (Saurashtra) merger led to 3 years seniority loss. – promotion, increments. </a:t>
            </a:r>
            <a:r>
              <a:rPr lang="en-US" sz="3200" dirty="0" smtClean="0">
                <a:sym typeface="Wingdings" panose="05000000000000000000" pitchFamily="2" charset="2"/>
              </a:rPr>
              <a:t></a:t>
            </a:r>
            <a:endParaRPr lang="en-US" sz="3200" dirty="0" smtClean="0"/>
          </a:p>
          <a:p>
            <a:r>
              <a:rPr lang="en-US" sz="3200" dirty="0" smtClean="0"/>
              <a:t>Unnecessary VRS and bad loans  = costs.</a:t>
            </a:r>
          </a:p>
          <a:p>
            <a:r>
              <a:rPr lang="en-US" sz="3200" dirty="0" smtClean="0"/>
              <a:t>Kerala Legislative Assembly: SBT merger - state’s economic growth affected negatively.</a:t>
            </a:r>
          </a:p>
          <a:p>
            <a:r>
              <a:rPr lang="en-US" sz="3200" dirty="0" smtClean="0"/>
              <a:t>SBM - “loosing identity” &amp; intelligence (Transfer of employees)</a:t>
            </a:r>
          </a:p>
          <a:p>
            <a:r>
              <a:rPr lang="en-US" sz="3200" dirty="0" smtClean="0"/>
              <a:t>Some current account holders may shift to other regional banks for faster service and personalized privileges  (e.g. cash salary on Diwali with </a:t>
            </a:r>
            <a:r>
              <a:rPr lang="en-US" sz="3200" dirty="0" err="1" smtClean="0"/>
              <a:t>chillar</a:t>
            </a:r>
            <a:r>
              <a:rPr lang="en-US" sz="3200" dirty="0" smtClean="0"/>
              <a:t> / ATM.)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Merger of </a:t>
            </a:r>
            <a:br>
              <a:rPr lang="en-US" dirty="0" smtClean="0"/>
            </a:br>
            <a:r>
              <a:rPr lang="en-US" dirty="0" smtClean="0"/>
              <a:t>Associate banks with SBI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CRITICISM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02424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3484562"/>
            <a:ext cx="2317750" cy="2317750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Earlier State Bank of Saurashtra (2008) and Indore (2010) were merged with SBI</a:t>
            </a:r>
          </a:p>
          <a:p>
            <a:r>
              <a:rPr lang="en-US" dirty="0" smtClean="0"/>
              <a:t>MERGER: geographical &amp; technological synergies, economies of scale ▲; </a:t>
            </a:r>
          </a:p>
          <a:p>
            <a:r>
              <a:rPr lang="en-US" dirty="0" smtClean="0"/>
              <a:t>▼ NPA</a:t>
            </a:r>
            <a:r>
              <a:rPr lang="en-US" dirty="0"/>
              <a:t>; ▼ recapitalization requirements for BASEL-III norms</a:t>
            </a:r>
          </a:p>
          <a:p>
            <a:r>
              <a:rPr lang="en-US" dirty="0" smtClean="0"/>
              <a:t>Even if NPA (!▼), still ‘bigger bank’s’ recapitalization bond/preferential shares will get better response from market.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BENEFITs</a:t>
            </a:r>
            <a:br>
              <a:rPr lang="en-US" smtClean="0"/>
            </a:br>
            <a:r>
              <a:rPr lang="en-US" smtClean="0"/>
              <a:t>Pro-Arguments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MERGER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14699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BASEL-III norms CRAR. [but </a:t>
            </a:r>
            <a:r>
              <a:rPr lang="en-US" u="sng" dirty="0" smtClean="0"/>
              <a:t>hairsplitting</a:t>
            </a:r>
            <a:r>
              <a:rPr lang="en-US" dirty="0" smtClean="0"/>
              <a:t> useless for UPSC]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103550" cy="508034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4377267" y="5939024"/>
            <a:ext cx="4605866" cy="859710"/>
          </a:xfrm>
          <a:prstGeom prst="wedgeRectCallout">
            <a:avLst>
              <a:gd name="adj1" fmla="val 43862"/>
              <a:gd name="adj2" fmla="val -855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11.5% CRAR+CCB. Can get even higher if RBI prescribes CCCB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1803400" y="2582334"/>
            <a:ext cx="7179732" cy="736599"/>
          </a:xfrm>
          <a:prstGeom prst="wedgeRectCallout">
            <a:avLst>
              <a:gd name="adj1" fmla="val 32261"/>
              <a:gd name="adj2" fmla="val 78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Banks have to build capital buffers outside the period of stress. [Counter cyclic- CCCB is separately prescribed]</a:t>
            </a:r>
            <a:endParaRPr lang="en-US" sz="2400" dirty="0"/>
          </a:p>
        </p:txBody>
      </p:sp>
      <p:sp>
        <p:nvSpPr>
          <p:cNvPr id="11" name="Rectangular Callout 10"/>
          <p:cNvSpPr/>
          <p:nvPr/>
        </p:nvSpPr>
        <p:spPr>
          <a:xfrm>
            <a:off x="2125133" y="4902201"/>
            <a:ext cx="1693333" cy="279400"/>
          </a:xfrm>
          <a:prstGeom prst="wedgeRectCallout">
            <a:avLst>
              <a:gd name="adj1" fmla="val 59583"/>
              <a:gd name="adj2" fmla="val 9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CRAR: 9% only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Bevel 11"/>
          <p:cNvSpPr/>
          <p:nvPr/>
        </p:nvSpPr>
        <p:spPr>
          <a:xfrm>
            <a:off x="5808133" y="732366"/>
            <a:ext cx="2658534" cy="533400"/>
          </a:xfrm>
          <a:prstGeom prst="bevel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vel 12"/>
          <p:cNvSpPr/>
          <p:nvPr/>
        </p:nvSpPr>
        <p:spPr>
          <a:xfrm>
            <a:off x="3818466" y="4809067"/>
            <a:ext cx="5285084" cy="499533"/>
          </a:xfrm>
          <a:prstGeom prst="bevel">
            <a:avLst/>
          </a:prstGeom>
          <a:solidFill>
            <a:schemeClr val="accent2">
              <a:alpha val="3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4716" y="3820755"/>
            <a:ext cx="1034165" cy="10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8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399182"/>
            <a:ext cx="2305050" cy="2312298"/>
          </a:xfr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Budget 2013; 1000 crore Rs. (100% State Owned)</a:t>
            </a:r>
          </a:p>
          <a:p>
            <a:r>
              <a:rPr lang="en-US" dirty="0"/>
              <a:t>MBN Rao Panel blue print (Canara)</a:t>
            </a:r>
          </a:p>
          <a:p>
            <a:r>
              <a:rPr lang="en-US" dirty="0">
                <a:solidFill>
                  <a:srgbClr val="FFC000"/>
                </a:solidFill>
              </a:rPr>
              <a:t>Nothing new</a:t>
            </a:r>
            <a:r>
              <a:rPr lang="en-US" dirty="0"/>
              <a:t>: 80s Pak, Tanzania 2009</a:t>
            </a:r>
          </a:p>
          <a:p>
            <a:r>
              <a:rPr lang="en-US" dirty="0"/>
              <a:t>Not new even in India- already urban cooperative banks for women</a:t>
            </a:r>
          </a:p>
          <a:p>
            <a:r>
              <a:rPr lang="en-US" sz="3600" dirty="0" err="1"/>
              <a:t>Usha</a:t>
            </a:r>
            <a:r>
              <a:rPr lang="en-US" sz="3600" dirty="0"/>
              <a:t> </a:t>
            </a:r>
            <a:r>
              <a:rPr lang="en-US" sz="3600" dirty="0" err="1"/>
              <a:t>Anantha</a:t>
            </a:r>
            <a:r>
              <a:rPr lang="en-US" sz="3600" dirty="0"/>
              <a:t>-Subramanian </a:t>
            </a:r>
            <a:r>
              <a:rPr lang="en-US" sz="3600" dirty="0" smtClean="0"/>
              <a:t>was first and last CMD-&gt; </a:t>
            </a:r>
            <a:r>
              <a:rPr lang="en-US" sz="3600" dirty="0" smtClean="0">
                <a:solidFill>
                  <a:srgbClr val="FFC000"/>
                </a:solidFill>
              </a:rPr>
              <a:t>then only SM Swathi (ED) then merged with SBI</a:t>
            </a:r>
            <a:endParaRPr lang="en-US" sz="3600" dirty="0">
              <a:solidFill>
                <a:srgbClr val="FFC000"/>
              </a:solidFill>
            </a:endParaRPr>
          </a:p>
          <a:p>
            <a:r>
              <a:rPr lang="en-US" sz="3600" dirty="0" err="1"/>
              <a:t>BoD</a:t>
            </a:r>
            <a:r>
              <a:rPr lang="en-US" sz="3600" dirty="0"/>
              <a:t>=all women</a:t>
            </a:r>
            <a:r>
              <a:rPr lang="en-US" sz="3600" dirty="0" smtClean="0">
                <a:solidFill>
                  <a:srgbClr val="FFC000"/>
                </a:solidFill>
              </a:rPr>
              <a:t>. &lt;abolished post-merger&gt;</a:t>
            </a:r>
            <a:endParaRPr lang="en-US" sz="3600" dirty="0">
              <a:solidFill>
                <a:srgbClr val="FFC000"/>
              </a:solidFill>
            </a:endParaRPr>
          </a:p>
          <a:p>
            <a:r>
              <a:rPr lang="en-US" sz="3600" dirty="0"/>
              <a:t>Staff, deposit= male + female; </a:t>
            </a:r>
            <a:r>
              <a:rPr lang="en-US" sz="3600" dirty="0" err="1"/>
              <a:t>BoB</a:t>
            </a:r>
            <a:r>
              <a:rPr lang="en-US" sz="3600" dirty="0"/>
              <a:t>, PNB deputation.</a:t>
            </a:r>
          </a:p>
          <a:p>
            <a:r>
              <a:rPr lang="en-US" sz="3600" dirty="0"/>
              <a:t>Loan =&gt; </a:t>
            </a:r>
            <a:r>
              <a:rPr lang="en-US" sz="3600" dirty="0">
                <a:solidFill>
                  <a:srgbClr val="FFC000"/>
                </a:solidFill>
              </a:rPr>
              <a:t>predominantly</a:t>
            </a:r>
            <a:r>
              <a:rPr lang="en-US" sz="3600" dirty="0"/>
              <a:t> to women.</a:t>
            </a:r>
          </a:p>
          <a:p>
            <a:r>
              <a:rPr lang="en-US" sz="3600" dirty="0"/>
              <a:t>loans up to Rs 1 crore without collateral </a:t>
            </a:r>
            <a:r>
              <a:rPr lang="en-US" sz="3600" dirty="0" smtClean="0"/>
              <a:t>to women</a:t>
            </a:r>
          </a:p>
          <a:p>
            <a:r>
              <a:rPr lang="en-US" sz="3600" dirty="0"/>
              <a:t>Skill development, financial literacy among women. </a:t>
            </a:r>
          </a:p>
          <a:p>
            <a:r>
              <a:rPr lang="en-US" sz="3600" dirty="0"/>
              <a:t>Most banks use </a:t>
            </a:r>
            <a:r>
              <a:rPr lang="en-US" sz="3600" dirty="0" err="1">
                <a:solidFill>
                  <a:srgbClr val="FFFF00"/>
                </a:solidFill>
              </a:rPr>
              <a:t>Finacle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/>
              <a:t>by </a:t>
            </a:r>
            <a:r>
              <a:rPr lang="en-US" sz="3600" dirty="0" smtClean="0"/>
              <a:t>Infosys or </a:t>
            </a:r>
            <a:r>
              <a:rPr lang="en-US" sz="3600" dirty="0" err="1" smtClean="0">
                <a:solidFill>
                  <a:srgbClr val="FFC000"/>
                </a:solidFill>
              </a:rPr>
              <a:t>BanCS</a:t>
            </a:r>
            <a:r>
              <a:rPr lang="en-US" sz="3600" dirty="0" smtClean="0">
                <a:solidFill>
                  <a:srgbClr val="FFC000"/>
                </a:solidFill>
              </a:rPr>
              <a:t> by TCS.</a:t>
            </a:r>
            <a:endParaRPr lang="en-US" sz="3600" dirty="0">
              <a:solidFill>
                <a:srgbClr val="FFC000"/>
              </a:solidFill>
            </a:endParaRPr>
          </a:p>
          <a:p>
            <a:r>
              <a:rPr lang="en-US" sz="3600" dirty="0"/>
              <a:t>BMB: Core Banking Software </a:t>
            </a:r>
            <a:r>
              <a:rPr lang="en-US" sz="3600" dirty="0">
                <a:solidFill>
                  <a:srgbClr val="FFC000"/>
                </a:solidFill>
              </a:rPr>
              <a:t>by FIS (American Co.)</a:t>
            </a:r>
          </a:p>
          <a:p>
            <a:r>
              <a:rPr lang="en-US" sz="3600" dirty="0" smtClean="0"/>
              <a:t>Bit more interest on savings account</a:t>
            </a:r>
          </a:p>
          <a:p>
            <a:r>
              <a:rPr lang="en-US" sz="3600" dirty="0" smtClean="0"/>
              <a:t>Vision 2020-700+ branches, 60k cr biz.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Bharatiya</a:t>
            </a:r>
            <a:r>
              <a:rPr lang="en-US" dirty="0" smtClean="0"/>
              <a:t> </a:t>
            </a:r>
            <a:r>
              <a:rPr lang="en-US" dirty="0" err="1" smtClean="0"/>
              <a:t>Mahila</a:t>
            </a:r>
            <a:r>
              <a:rPr lang="en-US" dirty="0" smtClean="0"/>
              <a:t> </a:t>
            </a:r>
            <a:r>
              <a:rPr lang="en-US" dirty="0"/>
              <a:t>Bank (</a:t>
            </a:r>
            <a:r>
              <a:rPr lang="en-US" dirty="0" smtClean="0"/>
              <a:t>2013)</a:t>
            </a:r>
            <a:br>
              <a:rPr lang="en-US" dirty="0" smtClean="0"/>
            </a:br>
            <a:r>
              <a:rPr lang="en-US" dirty="0" smtClean="0"/>
              <a:t>HQ: New Delhi.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Last </a:t>
            </a:r>
            <a:r>
              <a:rPr lang="en-US" strike="sngStrike" dirty="0" err="1" smtClean="0"/>
              <a:t>Airbender</a:t>
            </a:r>
            <a:r>
              <a:rPr lang="en-US" dirty="0" smtClean="0"/>
              <a:t> PSB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01468" y="5117284"/>
            <a:ext cx="2533475" cy="16526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Originally specialist officer in </a:t>
            </a:r>
            <a:r>
              <a:rPr lang="en-US" sz="2400" dirty="0" err="1" smtClean="0"/>
              <a:t>BoB</a:t>
            </a:r>
            <a:endParaRPr lang="en-US" sz="2400" dirty="0" smtClean="0"/>
          </a:p>
          <a:p>
            <a:pPr algn="ctr"/>
            <a:r>
              <a:rPr lang="en-US" sz="2400" dirty="0" smtClean="0"/>
              <a:t>..CMD BMB</a:t>
            </a:r>
          </a:p>
          <a:p>
            <a:pPr algn="ctr"/>
            <a:r>
              <a:rPr lang="en-US" sz="2400" dirty="0" smtClean="0"/>
              <a:t>Later CMD of PNB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52648"/>
            <a:ext cx="3727938" cy="14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Merger of (unlisted) </a:t>
            </a:r>
            <a:r>
              <a:rPr lang="en-US" dirty="0" err="1" smtClean="0"/>
              <a:t>Bharatiya</a:t>
            </a:r>
            <a:r>
              <a:rPr lang="en-US" dirty="0" smtClean="0"/>
              <a:t> </a:t>
            </a:r>
            <a:r>
              <a:rPr lang="en-US" dirty="0" err="1" smtClean="0"/>
              <a:t>Mahila</a:t>
            </a:r>
            <a:r>
              <a:rPr lang="en-US" dirty="0" smtClean="0"/>
              <a:t> Bank WEF 1/4/17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724" y="1732763"/>
            <a:ext cx="2412641" cy="233105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345182" y="4602811"/>
            <a:ext cx="3029527" cy="1601141"/>
            <a:chOff x="4345182" y="4602811"/>
            <a:chExt cx="3029527" cy="16011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5182" y="4602811"/>
              <a:ext cx="3029527" cy="1601141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125674" y="4602811"/>
              <a:ext cx="2249035" cy="3699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Govt</a:t>
              </a:r>
              <a:r>
                <a:rPr lang="en-US" sz="2400" dirty="0" smtClean="0"/>
                <a:t> owns 100%</a:t>
              </a:r>
              <a:endParaRPr lang="en-US" sz="2400" dirty="0"/>
            </a:p>
          </p:txBody>
        </p:sp>
      </p:grpSp>
      <p:graphicFrame>
        <p:nvGraphicFramePr>
          <p:cNvPr id="11" name="Diagram 10"/>
          <p:cNvGraphicFramePr/>
          <p:nvPr>
            <p:extLst/>
          </p:nvPr>
        </p:nvGraphicFramePr>
        <p:xfrm>
          <a:off x="526181" y="4233586"/>
          <a:ext cx="3735897" cy="191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286" y="4334815"/>
            <a:ext cx="2513602" cy="1885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4128" y="965293"/>
            <a:ext cx="65916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BMB flawed idea. Hardly 4-5 branches in each state. Instead of making more losses by expansion-&gt; better stop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</a:rPr>
              <a:t>It will not hurt “women empowerment” because ….&lt;NEXT SLIDE&gt;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75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516638"/>
              </p:ext>
            </p:extLst>
          </p:nvPr>
        </p:nvGraphicFramePr>
        <p:xfrm>
          <a:off x="173037" y="1617785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BMB merger will not hurt women empowerment?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5422" y="686479"/>
            <a:ext cx="2412641" cy="233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473" y="1416392"/>
            <a:ext cx="3029527" cy="16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6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6136B7-E4DF-4078-86C8-8F5AFEA2B1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46136B7-E4DF-4078-86C8-8F5AFEA2B1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40ED4F-A7D3-4B79-B2AF-ABF7952A3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2340ED4F-A7D3-4B79-B2AF-ABF7952A3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947CE1-4D6B-4FFC-9FED-07DF41955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23947CE1-4D6B-4FFC-9FED-07DF419551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187B7A-FE5F-42F9-8201-EEBB01594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E5187B7A-FE5F-42F9-8201-EEBB01594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8913DA-C4AC-418E-B09F-7C96C5BE8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78913DA-C4AC-418E-B09F-7C96C5BE8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7152A7-307B-47E3-881D-8805872DC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037152A7-307B-47E3-881D-8805872DC1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266ABA-42E7-476D-9FF7-7818DD260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1B266ABA-42E7-476D-9FF7-7818DD260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04248A-4412-4421-B97C-75F79C392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9004248A-4412-4421-B97C-75F79C392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A17C47-74C8-4256-B5DD-E84ED7BF1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F8A17C47-74C8-4256-B5DD-E84ED7BF1E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EA7FE0-C070-4A66-9EEF-18C2F903A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3BEA7FE0-C070-4A66-9EEF-18C2F903A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BD229A-31D6-44E6-9A14-47E1B4067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F1BD229A-31D6-44E6-9A14-47E1B40678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BA9F51-2DD8-4CA0-9344-CFEC695CD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2FBA9F51-2DD8-4CA0-9344-CFEC695CD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23527"/>
              </p:ext>
            </p:extLst>
          </p:nvPr>
        </p:nvGraphicFramePr>
        <p:xfrm>
          <a:off x="0" y="729761"/>
          <a:ext cx="8797925" cy="4317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British India: DESHI banks?</a:t>
            </a:r>
            <a:endParaRPr lang="en-US" dirty="0"/>
          </a:p>
        </p:txBody>
      </p:sp>
      <p:pic>
        <p:nvPicPr>
          <p:cNvPr id="6" name="Picture 2" descr="http://www.thehindubusinessline.com/multimedia/dynamic/01160/allahabad-bank_1160497g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1324" y="695046"/>
            <a:ext cx="3155962" cy="73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975" y="3912765"/>
            <a:ext cx="4804690" cy="294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868" y="2799617"/>
            <a:ext cx="2190750" cy="3152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663" y="5986794"/>
            <a:ext cx="2713159" cy="85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B60F02-BD4C-4BF1-812B-7D08ABBF4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3B60F02-BD4C-4BF1-812B-7D08ABBF4B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D55EA7-F401-41D1-81F5-39C5175F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6D55EA7-F401-41D1-81F5-39C5175F0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831751-E559-4415-A05D-9103E1FB1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3C831751-E559-4415-A05D-9103E1FB1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954EC5-60AF-47BD-8E10-DB7307BB6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FC954EC5-60AF-47BD-8E10-DB7307BB6A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2839915"/>
          <a:ext cx="8797925" cy="338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PSB: Merger + privatization = “consolidation” [</a:t>
            </a:r>
            <a:r>
              <a:rPr lang="hi-IN" dirty="0" smtClean="0"/>
              <a:t>एकत्रीकरण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1" name="Left-Right Arrow Callout 10"/>
          <p:cNvSpPr/>
          <p:nvPr/>
        </p:nvSpPr>
        <p:spPr>
          <a:xfrm>
            <a:off x="153988" y="2607773"/>
            <a:ext cx="5745650" cy="565517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8209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With SBI 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568" y="919194"/>
            <a:ext cx="1913308" cy="18486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3365" y="2376404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043" y="2410840"/>
            <a:ext cx="1190791" cy="1190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438" y="2856713"/>
            <a:ext cx="5476674" cy="36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25" y="3496777"/>
            <a:ext cx="2305050" cy="21171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IDBI </a:t>
            </a:r>
            <a:r>
              <a:rPr lang="en-US" dirty="0"/>
              <a:t>Bank ltd. (</a:t>
            </a:r>
            <a:r>
              <a:rPr lang="en-US" dirty="0" err="1"/>
              <a:t>Govt</a:t>
            </a:r>
            <a:r>
              <a:rPr lang="en-US" dirty="0"/>
              <a:t> </a:t>
            </a:r>
            <a:r>
              <a:rPr lang="en-US" dirty="0" smtClean="0"/>
              <a:t>~73%)</a:t>
            </a:r>
            <a:endParaRPr lang="en-US" dirty="0"/>
          </a:p>
          <a:p>
            <a:r>
              <a:rPr lang="en-US" dirty="0"/>
              <a:t>Budget 2016: may ▼ Shareholding to &lt;50% in IDBI Bank ltd.</a:t>
            </a:r>
          </a:p>
          <a:p>
            <a:r>
              <a:rPr lang="en-US" dirty="0" smtClean="0"/>
              <a:t>Will be transformed like </a:t>
            </a:r>
            <a:r>
              <a:rPr lang="en-US" dirty="0" smtClean="0">
                <a:solidFill>
                  <a:srgbClr val="FFC000"/>
                </a:solidFill>
              </a:rPr>
              <a:t>UTI-&gt; Axis Bank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IDBI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22418"/>
      </p:ext>
    </p:extLst>
  </p:cSld>
  <p:clrMapOvr>
    <a:masterClrMapping/>
  </p:clrMapOvr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2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3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 MF (‘63)-&gt; UTI Bank (‘93)-&gt;</a:t>
            </a:r>
          </a:p>
        </p:txBody>
      </p:sp>
      <p:graphicFrame>
        <p:nvGraphicFramePr>
          <p:cNvPr id="7" name="Conten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06800"/>
              </p:ext>
            </p:extLst>
          </p:nvPr>
        </p:nvGraphicFramePr>
        <p:xfrm>
          <a:off x="106148" y="879232"/>
          <a:ext cx="4096575" cy="424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638423"/>
              </p:ext>
            </p:extLst>
          </p:nvPr>
        </p:nvGraphicFramePr>
        <p:xfrm>
          <a:off x="4742625" y="795523"/>
          <a:ext cx="4096575" cy="424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Up Arrow Callout 7"/>
          <p:cNvSpPr/>
          <p:nvPr/>
        </p:nvSpPr>
        <p:spPr>
          <a:xfrm>
            <a:off x="106148" y="3679763"/>
            <a:ext cx="8914760" cy="3059723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21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2001: </a:t>
            </a:r>
            <a:r>
              <a:rPr lang="en-US" sz="2400" dirty="0" err="1"/>
              <a:t>Ketan</a:t>
            </a:r>
            <a:r>
              <a:rPr lang="en-US" sz="2400" dirty="0"/>
              <a:t> Parekh </a:t>
            </a:r>
            <a:r>
              <a:rPr lang="en-US" sz="2400" dirty="0" smtClean="0"/>
              <a:t>scam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Govt</a:t>
            </a:r>
            <a:r>
              <a:rPr lang="en-US" sz="2400" dirty="0" smtClean="0"/>
              <a:t> </a:t>
            </a:r>
            <a:r>
              <a:rPr lang="en-US" sz="2400" dirty="0"/>
              <a:t>bailed out UTI-&gt; Special undertaking of UTI (SUUTI):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$</a:t>
            </a:r>
            <a:r>
              <a:rPr lang="en-US" sz="2400" dirty="0"/>
              <a:t>1.6 </a:t>
            </a:r>
            <a:r>
              <a:rPr lang="en-US" sz="2400" dirty="0" err="1"/>
              <a:t>bn</a:t>
            </a:r>
            <a:r>
              <a:rPr lang="en-US" sz="2400" dirty="0"/>
              <a:t> from Commonwealth </a:t>
            </a:r>
            <a:r>
              <a:rPr lang="en-US" sz="2400" dirty="0" err="1" smtClean="0"/>
              <a:t>dev.corp</a:t>
            </a:r>
            <a:r>
              <a:rPr lang="en-US" sz="2400" dirty="0" smtClean="0"/>
              <a:t>. </a:t>
            </a:r>
            <a:r>
              <a:rPr lang="en-US" sz="2400" dirty="0"/>
              <a:t>(</a:t>
            </a:r>
            <a:r>
              <a:rPr lang="en-US" sz="2400" dirty="0" err="1"/>
              <a:t>Actis</a:t>
            </a:r>
            <a:r>
              <a:rPr lang="en-US" sz="2400" dirty="0"/>
              <a:t> </a:t>
            </a:r>
            <a:r>
              <a:rPr lang="en-US" sz="2400" dirty="0" err="1"/>
              <a:t>corp</a:t>
            </a:r>
            <a:r>
              <a:rPr lang="en-US" sz="2400" dirty="0"/>
              <a:t>) -&gt; </a:t>
            </a:r>
            <a:r>
              <a:rPr lang="en-US" sz="2400" dirty="0" err="1"/>
              <a:t>BoD</a:t>
            </a:r>
            <a:r>
              <a:rPr lang="en-US" sz="2400" dirty="0"/>
              <a:t> </a:t>
            </a:r>
            <a:r>
              <a:rPr lang="en-US" sz="2400" dirty="0" smtClean="0"/>
              <a:t>seats.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SUUTI- demanded royalty to use “UTI” brand name.-&gt;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 J Nayak- came with “AXIS”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1315" y="879232"/>
            <a:ext cx="1591408" cy="378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UTI Bank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68915" y="795523"/>
            <a:ext cx="2570285" cy="378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UTI Bank Post </a:t>
            </a:r>
            <a:r>
              <a:rPr lang="en-US" dirty="0" err="1" smtClean="0"/>
              <a:t>Ketan</a:t>
            </a:r>
            <a:r>
              <a:rPr lang="en-US" dirty="0" smtClean="0"/>
              <a:t> Parekh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 rot="1157583">
            <a:off x="3715658" y="960809"/>
            <a:ext cx="3368108" cy="564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undertaking of UTI (SUUTI)</a:t>
            </a:r>
          </a:p>
        </p:txBody>
      </p:sp>
    </p:spTree>
    <p:extLst>
      <p:ext uri="{BB962C8B-B14F-4D97-AF65-F5344CB8AC3E}">
        <p14:creationId xmlns:p14="http://schemas.microsoft.com/office/powerpoint/2010/main" val="427355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738" y="3621881"/>
            <a:ext cx="4818279" cy="327855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 MF (‘63)-&gt; UTI Bank (‘93)-&gt; Axis Bank (2007)</a:t>
            </a:r>
            <a:endParaRPr lang="en-US" dirty="0"/>
          </a:p>
        </p:txBody>
      </p:sp>
      <p:graphicFrame>
        <p:nvGraphicFramePr>
          <p:cNvPr id="7" name="Conten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807636"/>
              </p:ext>
            </p:extLst>
          </p:nvPr>
        </p:nvGraphicFramePr>
        <p:xfrm>
          <a:off x="0" y="3621881"/>
          <a:ext cx="4641697" cy="3236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104695"/>
              </p:ext>
            </p:extLst>
          </p:nvPr>
        </p:nvGraphicFramePr>
        <p:xfrm>
          <a:off x="4668715" y="3748409"/>
          <a:ext cx="4475285" cy="2687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6309">
                  <a:extLst>
                    <a:ext uri="{9D8B030D-6E8A-4147-A177-3AD203B41FA5}">
                      <a16:colId xmlns:a16="http://schemas.microsoft.com/office/drawing/2014/main" val="3651181156"/>
                    </a:ext>
                  </a:extLst>
                </a:gridCol>
                <a:gridCol w="1308976">
                  <a:extLst>
                    <a:ext uri="{9D8B030D-6E8A-4147-A177-3AD203B41FA5}">
                      <a16:colId xmlns:a16="http://schemas.microsoft.com/office/drawing/2014/main" val="3547766901"/>
                    </a:ext>
                  </a:extLst>
                </a:gridCol>
              </a:tblGrid>
              <a:tr h="4844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2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Govt Owned</a:t>
                      </a:r>
                      <a:endParaRPr lang="en-US" sz="1800" b="1" i="0" u="none" strike="noStrike" dirty="0">
                        <a:solidFill>
                          <a:schemeClr val="bg2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2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Stakes in Axis</a:t>
                      </a:r>
                      <a:endParaRPr lang="en-US" sz="1800" b="1" i="0" u="none" strike="noStrike" dirty="0">
                        <a:solidFill>
                          <a:schemeClr val="bg2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958379"/>
                  </a:ext>
                </a:extLst>
              </a:tr>
              <a:tr h="5282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Life Insurance Corporation of India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Franklin Gothic Medium Cond" panose="020B0606030402020204" pitchFamily="34" charset="0"/>
                        </a:rPr>
                        <a:t>14%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2897105888"/>
                  </a:ext>
                </a:extLst>
              </a:tr>
              <a:tr h="5282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Franklin Gothic Medium Cond" panose="020B0606030402020204" pitchFamily="34" charset="0"/>
                        </a:rPr>
                        <a:t>SU-Unit </a:t>
                      </a:r>
                      <a:r>
                        <a:rPr lang="en-US" sz="18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Trust of India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Franklin Gothic Medium Cond" panose="020B0606030402020204" pitchFamily="34" charset="0"/>
                        </a:rPr>
                        <a:t>12%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283326198"/>
                  </a:ext>
                </a:extLst>
              </a:tr>
              <a:tr h="618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General Insurance </a:t>
                      </a:r>
                      <a:r>
                        <a:rPr lang="en-US" sz="1800" u="none" strike="noStrike" dirty="0" smtClean="0">
                          <a:effectLst/>
                          <a:latin typeface="Franklin Gothic Medium Cond" panose="020B0606030402020204" pitchFamily="34" charset="0"/>
                        </a:rPr>
                        <a:t>Corp </a:t>
                      </a:r>
                      <a:r>
                        <a:rPr lang="en-US" sz="1800" u="none" strike="noStrike" dirty="0">
                          <a:effectLst/>
                          <a:latin typeface="Franklin Gothic Medium Cond" panose="020B0606030402020204" pitchFamily="34" charset="0"/>
                        </a:rPr>
                        <a:t>of India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Franklin Gothic Medium Cond" panose="020B0606030402020204" pitchFamily="34" charset="0"/>
                        </a:rPr>
                        <a:t>1.67%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2383069679"/>
                  </a:ext>
                </a:extLst>
              </a:tr>
              <a:tr h="5282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Franklin Gothic Medium Cond" panose="020B0606030402020204" pitchFamily="34" charset="0"/>
                        </a:rPr>
                        <a:t>New India Assurance Company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Franklin Gothic Medium Cond" panose="020B0606030402020204" pitchFamily="34" charset="0"/>
                        </a:rPr>
                        <a:t>1.09%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Medium Cond" panose="020B060603040202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879089468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08" y="864305"/>
            <a:ext cx="8921183" cy="27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9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06916"/>
            <a:ext cx="9036075" cy="1578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04432" cy="3170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221956"/>
            <a:ext cx="3446585" cy="1553282"/>
          </a:xfrm>
          <a:prstGeom prst="rect">
            <a:avLst/>
          </a:prstGeom>
        </p:spPr>
      </p:pic>
      <p:pic>
        <p:nvPicPr>
          <p:cNvPr id="7" name="Picture 2" descr="http://www.thehindu.com/multimedia/dynamic/02792/TH29_IDBI_DELHI_2792348e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4470" y="137241"/>
            <a:ext cx="2881460" cy="314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9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52" y="89754"/>
            <a:ext cx="7096125" cy="66960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88824" y="89753"/>
            <a:ext cx="1767254" cy="250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Due to NPA, PSB shares are down so selling won’t fetch…good money.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7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53988" y="2839915"/>
          <a:ext cx="8797925" cy="338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PSB: Merger and privatization = “consolidation” [</a:t>
            </a:r>
            <a:r>
              <a:rPr lang="hi-IN" dirty="0" smtClean="0"/>
              <a:t>एकत्रीकरण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1" name="Left-Right Arrow Callout 10"/>
          <p:cNvSpPr/>
          <p:nvPr/>
        </p:nvSpPr>
        <p:spPr>
          <a:xfrm>
            <a:off x="153988" y="2274398"/>
            <a:ext cx="5745650" cy="565517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8209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/>
                <a:ea typeface="+mn-ea"/>
              </a:rPr>
              <a:t>With SBI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 Cond"/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187" y="2098552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969" y="2098552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211" y="2098552"/>
            <a:ext cx="1190791" cy="1190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633" y="478804"/>
            <a:ext cx="2004243" cy="193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11" y="820361"/>
            <a:ext cx="5101360" cy="590761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public sector banks in India?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43173012"/>
              </p:ext>
            </p:extLst>
          </p:nvPr>
        </p:nvGraphicFramePr>
        <p:xfrm>
          <a:off x="3162650" y="692324"/>
          <a:ext cx="5796792" cy="577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3195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A35D0D-9CBB-41BB-ABE9-66F4CD1C06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1A35D0D-9CBB-41BB-ABE9-66F4CD1C06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7F04D8-5617-4C01-BF23-9566E4C15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5D7F04D8-5617-4C01-BF23-9566E4C15B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586CC2-F3D3-4E1B-AE0A-7427A5803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89586CC2-F3D3-4E1B-AE0A-7427A5803B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E77721-22AB-4954-8E38-248BA0E89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E2E77721-22AB-4954-8E38-248BA0E89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C3C2D3-F7FB-4131-A858-93E0E455E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1C3C2D3-F7FB-4131-A858-93E0E455ED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FD7F29-3065-46F1-A360-0985FE7280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22FD7F29-3065-46F1-A360-0985FE7280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7028"/>
            <a:ext cx="9144000" cy="6945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621" y="6032863"/>
            <a:ext cx="952633" cy="6477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81400" y="4053254"/>
            <a:ext cx="5562600" cy="2805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95925" y="2785613"/>
            <a:ext cx="3648075" cy="2715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1" y="4053254"/>
            <a:ext cx="3524250" cy="28047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0" y="1028700"/>
            <a:ext cx="2295525" cy="1419225"/>
          </a:xfrm>
          <a:prstGeom prst="homePlate">
            <a:avLst>
              <a:gd name="adj" fmla="val 365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Origin</a:t>
            </a:r>
          </a:p>
          <a:p>
            <a:pPr algn="ctr"/>
            <a:r>
              <a:rPr lang="en-US" sz="3600" dirty="0" smtClean="0"/>
              <a:t>Structure Functions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41" y="3350152"/>
            <a:ext cx="793222" cy="7932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5508" y="422314"/>
            <a:ext cx="793222" cy="7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829425" y="0"/>
            <a:ext cx="2314575" cy="935038"/>
          </a:xfrm>
        </p:spPr>
        <p:txBody>
          <a:bodyPr/>
          <a:lstStyle/>
          <a:p>
            <a:r>
              <a:rPr lang="en-US" dirty="0" smtClean="0"/>
              <a:t>DESHI BANK?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692" y="0"/>
            <a:ext cx="6413989" cy="6890179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249008" y="935039"/>
            <a:ext cx="3710354" cy="2133476"/>
          </a:xfrm>
          <a:prstGeom prst="wedgeRectCallout">
            <a:avLst>
              <a:gd name="adj1" fmla="val -37303"/>
              <a:gd name="adj2" fmla="val 660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UCO-United Commercial ‘43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United Bank of India ’50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/>
              <a:t>Bandhan</a:t>
            </a:r>
            <a:r>
              <a:rPr lang="en-US" sz="2400" dirty="0"/>
              <a:t> Microfin’14</a:t>
            </a:r>
          </a:p>
          <a:p>
            <a:pPr lvl="0"/>
            <a:r>
              <a:rPr lang="en-US" sz="2400" dirty="0"/>
              <a:t>Overall </a:t>
            </a:r>
            <a:r>
              <a:rPr lang="en-US" sz="2400" dirty="0" smtClean="0"/>
              <a:t>bank </a:t>
            </a:r>
            <a:r>
              <a:rPr lang="en-US" sz="2400" dirty="0"/>
              <a:t>network </a:t>
            </a:r>
            <a:r>
              <a:rPr lang="en-US" sz="2400" dirty="0" smtClean="0"/>
              <a:t>&amp; penetration is poor = </a:t>
            </a:r>
            <a:r>
              <a:rPr lang="en-US" sz="2400" dirty="0"/>
              <a:t>chit fund </a:t>
            </a:r>
            <a:r>
              <a:rPr lang="en-US" sz="2400" dirty="0" smtClean="0"/>
              <a:t>scams &amp; poverty ?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0" y="0"/>
            <a:ext cx="3464169" cy="1719743"/>
          </a:xfrm>
          <a:prstGeom prst="wedgeRectCallout">
            <a:avLst>
              <a:gd name="adj1" fmla="val 28802"/>
              <a:gd name="adj2" fmla="val 6382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PNB: 1894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Punjab-Sind </a:t>
            </a:r>
            <a:r>
              <a:rPr lang="de-DE" sz="20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(1908)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20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SBPatiyala (1917)</a:t>
            </a:r>
            <a:endParaRPr lang="de-DE" sz="2000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OBC </a:t>
            </a:r>
            <a:r>
              <a:rPr lang="de-DE" sz="20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(1943)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2000" dirty="0" smtClean="0">
                <a:solidFill>
                  <a:schemeClr val="tx1"/>
                </a:solidFill>
                <a:latin typeface="Franklin Gothic Medium Cond" panose="020B0606030402020204" pitchFamily="34" charset="0"/>
              </a:rPr>
              <a:t>SB Bik&amp;Jai (40s-63)</a:t>
            </a:r>
            <a:endParaRPr lang="de-DE" sz="2000" dirty="0">
              <a:solidFill>
                <a:schemeClr val="tx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606939"/>
            <a:ext cx="3613638" cy="2423686"/>
          </a:xfrm>
          <a:prstGeom prst="wedgeRectCallout">
            <a:avLst>
              <a:gd name="adj1" fmla="val 23382"/>
              <a:gd name="adj2" fmla="val 60080"/>
            </a:avLst>
          </a:prstGeom>
          <a:solidFill>
            <a:srgbClr val="0070C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Bank of India (‘06)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Central Bank of India (‘11)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Union Bank (‘19</a:t>
            </a:r>
            <a:r>
              <a:rPr lang="en-US" sz="2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u="sng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RBI (’34-35)</a:t>
            </a:r>
            <a:endParaRPr lang="en-US" sz="2400" u="sng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Bank of </a:t>
            </a:r>
            <a:r>
              <a:rPr lang="en-US" sz="2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Maharashtra </a:t>
            </a: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(‘35)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Dena Bank (‘38</a:t>
            </a:r>
            <a:r>
              <a:rPr lang="en-US" sz="2400" dirty="0" smtClean="0">
                <a:solidFill>
                  <a:schemeClr val="bg1"/>
                </a:solidFill>
                <a:latin typeface="Franklin Gothic Medium Cond" panose="020B06060304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C000"/>
                </a:solidFill>
                <a:latin typeface="Franklin Gothic Medium Cond" panose="020B0606030402020204" pitchFamily="34" charset="0"/>
              </a:rPr>
              <a:t>IDFC NBFC’14 </a:t>
            </a:r>
            <a:endParaRPr lang="en-US" sz="2400" dirty="0">
              <a:solidFill>
                <a:srgbClr val="FFC00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402622" y="3657601"/>
            <a:ext cx="3013563" cy="1538653"/>
          </a:xfrm>
          <a:prstGeom prst="wedgeRectCallout">
            <a:avLst>
              <a:gd name="adj1" fmla="val -63731"/>
              <a:gd name="adj2" fmla="val 60545"/>
            </a:avLst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Corporation (06)</a:t>
            </a: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Canara Bank (’10</a:t>
            </a:r>
            <a:r>
              <a:rPr lang="en-US" sz="20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)</a:t>
            </a: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u="sng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+mn-ea"/>
                <a:cs typeface="+mn-cs"/>
              </a:rPr>
              <a:t>SBMysore</a:t>
            </a:r>
            <a:r>
              <a:rPr lang="en-US" sz="2000" u="sng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+mn-ea"/>
                <a:cs typeface="+mn-cs"/>
              </a:rPr>
              <a:t>(13)</a:t>
            </a:r>
            <a:endParaRPr lang="en-US" sz="2000" u="sng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  <a:ea typeface="+mn-ea"/>
              <a:cs typeface="+mn-cs"/>
            </a:endParaRP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Syndicate bank (‘28)</a:t>
            </a: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Vijaya</a:t>
            </a: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 (‘31)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943600" y="5081956"/>
            <a:ext cx="3015761" cy="1538653"/>
          </a:xfrm>
          <a:prstGeom prst="wedgeRectCallout">
            <a:avLst>
              <a:gd name="adj1" fmla="val -110478"/>
              <a:gd name="adj2" fmla="val -8598"/>
            </a:avLst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Andhra bank: </a:t>
            </a:r>
            <a:r>
              <a:rPr lang="en-US" sz="20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1923; ’41 </a:t>
            </a:r>
            <a:r>
              <a:rPr lang="en-US" sz="2000" dirty="0" err="1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SBHyd</a:t>
            </a:r>
            <a:endParaRPr lang="en-US" sz="2000" dirty="0" smtClean="0">
              <a:solidFill>
                <a:prstClr val="white"/>
              </a:solidFill>
              <a:latin typeface="Franklin Gothic Medium Cond" panose="020B0606030402020204" pitchFamily="34" charset="0"/>
              <a:ea typeface="+mn-ea"/>
              <a:cs typeface="+mn-cs"/>
            </a:endParaRPr>
          </a:p>
          <a:p>
            <a:pPr marL="457200" lvl="0" indent="-457200" defTabSz="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TN</a:t>
            </a:r>
            <a:r>
              <a:rPr lang="en-US" sz="2000" dirty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: Indian Bank (‘23); Indian Overseas bank(‘37</a:t>
            </a:r>
            <a:r>
              <a:rPr lang="en-US" sz="20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)</a:t>
            </a:r>
            <a:endParaRPr lang="en-US" sz="2000" dirty="0">
              <a:solidFill>
                <a:prstClr val="white"/>
              </a:solidFill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719144" y="187692"/>
            <a:ext cx="5161085" cy="747346"/>
          </a:xfrm>
          <a:prstGeom prst="wedgeRectCallout">
            <a:avLst>
              <a:gd name="adj1" fmla="val -51607"/>
              <a:gd name="adj2" fmla="val 196314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strike="sngStrike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BMB ’13 (Delhi, the den of evil)</a:t>
            </a:r>
            <a:r>
              <a:rPr lang="hi-IN" sz="2000" strike="sngStrike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:</a:t>
            </a:r>
            <a:r>
              <a:rPr lang="en-US" sz="2000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 did not follow the geographic rule, hence “</a:t>
            </a:r>
            <a:r>
              <a:rPr lang="hi-IN" sz="2000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पतन निश्चित था!”</a:t>
            </a:r>
            <a:r>
              <a:rPr lang="en-US" sz="2000" dirty="0" smtClean="0">
                <a:solidFill>
                  <a:srgbClr val="FFFF00"/>
                </a:solidFill>
                <a:latin typeface="Franklin Gothic Medium Cond" panose="020B0606030402020204" pitchFamily="34" charset="0"/>
              </a:rPr>
              <a:t>!!?</a:t>
            </a:r>
            <a:endParaRPr lang="en-US" sz="2000" dirty="0">
              <a:solidFill>
                <a:srgbClr val="FFFF0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74774" y="6123963"/>
            <a:ext cx="2264089" cy="496646"/>
          </a:xfrm>
          <a:prstGeom prst="wedgeRectCallout">
            <a:avLst>
              <a:gd name="adj1" fmla="val 65713"/>
              <a:gd name="adj2" fmla="val 19109"/>
            </a:avLst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solidFill>
                  <a:prstClr val="white"/>
                </a:solidFill>
                <a:latin typeface="Franklin Gothic Medium Cond" panose="020B0606030402020204" pitchFamily="34" charset="0"/>
                <a:ea typeface="+mn-ea"/>
                <a:cs typeface="+mn-cs"/>
              </a:rPr>
              <a:t>SBTravenkore’45</a:t>
            </a:r>
            <a:endParaRPr lang="en-US" sz="2400" dirty="0">
              <a:solidFill>
                <a:prstClr val="white"/>
              </a:solidFill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3600" y="3908181"/>
            <a:ext cx="3200400" cy="11693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/>
              <a:t>Banking industry is usually concentrated at Costal Trading centres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950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 animBg="1"/>
      <p:bldP spid="9" grpId="0" build="p" animBg="1"/>
      <p:bldP spid="10" grpId="0" build="p" animBg="1"/>
      <p:bldP spid="11" grpId="0" build="p" animBg="1"/>
      <p:bldP spid="12" grpId="0" animBg="1"/>
      <p:bldP spid="1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5707" y="-69551"/>
            <a:ext cx="9144000" cy="3884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-69551"/>
            <a:ext cx="4076700" cy="3171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1929"/>
            <a:ext cx="4498886" cy="3246071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75101109"/>
              </p:ext>
            </p:extLst>
          </p:nvPr>
        </p:nvGraphicFramePr>
        <p:xfrm>
          <a:off x="2986453" y="272463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ular Callout 1"/>
          <p:cNvSpPr/>
          <p:nvPr/>
        </p:nvSpPr>
        <p:spPr>
          <a:xfrm>
            <a:off x="3573710" y="159390"/>
            <a:ext cx="5508743" cy="1266737"/>
          </a:xfrm>
          <a:prstGeom prst="wedgeRectCallout">
            <a:avLst>
              <a:gd name="adj1" fmla="val -58624"/>
              <a:gd name="adj2" fmla="val 540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War on an industrial scale is inevitable.</a:t>
            </a:r>
          </a:p>
          <a:p>
            <a:pPr algn="ctr"/>
            <a:r>
              <a:rPr lang="en-US" sz="2800" dirty="0" smtClean="0"/>
              <a:t>All I want is to own bullets and bandages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8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102"/>
          <a:stretch/>
        </p:blipFill>
        <p:spPr>
          <a:xfrm>
            <a:off x="38191" y="0"/>
            <a:ext cx="9067618" cy="62337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348" y="1292468"/>
            <a:ext cx="1418062" cy="1418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053" y="254976"/>
            <a:ext cx="1650024" cy="1650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922" y="2230232"/>
            <a:ext cx="2465517" cy="23821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292789" y="2230232"/>
            <a:ext cx="3620972" cy="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</p:cNvCxnSpPr>
          <p:nvPr/>
        </p:nvCxnSpPr>
        <p:spPr>
          <a:xfrm flipH="1">
            <a:off x="2093034" y="1079988"/>
            <a:ext cx="1356019" cy="556631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1"/>
            <a:endCxn id="4" idx="6"/>
          </p:cNvCxnSpPr>
          <p:nvPr/>
        </p:nvCxnSpPr>
        <p:spPr>
          <a:xfrm flipH="1" flipV="1">
            <a:off x="5099077" y="1079988"/>
            <a:ext cx="999941" cy="42015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Arrow 19"/>
          <p:cNvSpPr/>
          <p:nvPr/>
        </p:nvSpPr>
        <p:spPr>
          <a:xfrm rot="1401794">
            <a:off x="4875339" y="893413"/>
            <a:ext cx="1268741" cy="742500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10017" y="2391441"/>
            <a:ext cx="3131977" cy="4219084"/>
            <a:chOff x="1010017" y="2391441"/>
            <a:chExt cx="3131977" cy="4219084"/>
          </a:xfrm>
        </p:grpSpPr>
        <p:sp>
          <p:nvSpPr>
            <p:cNvPr id="7" name="Rectangle 6"/>
            <p:cNvSpPr/>
            <p:nvPr/>
          </p:nvSpPr>
          <p:spPr>
            <a:xfrm>
              <a:off x="1010017" y="5503178"/>
              <a:ext cx="3131977" cy="110734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Great Depression</a:t>
              </a:r>
            </a:p>
            <a:p>
              <a:pPr algn="ctr"/>
              <a:r>
                <a:rPr lang="en-US" sz="3600" dirty="0" smtClean="0"/>
                <a:t>1929- late 30s</a:t>
              </a:r>
              <a:endParaRPr lang="en-US" sz="36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018" y="2391441"/>
              <a:ext cx="3131976" cy="3174491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766" y="34864"/>
            <a:ext cx="2826860" cy="2825136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20411037">
            <a:off x="1765898" y="987053"/>
            <a:ext cx="1832904" cy="742500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Invest/ supply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2136465" y="1827400"/>
            <a:ext cx="3777296" cy="742500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 material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85239" y="4492869"/>
            <a:ext cx="4120572" cy="236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European controlled banks: bureaucrats, merchants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Swadeshi banks: merchants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Financial inclusion very poor.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544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16" grpId="0" animBg="1"/>
      <p:bldP spid="1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1913</a:t>
            </a:r>
            <a:r>
              <a:rPr lang="en-US" dirty="0"/>
              <a:t>: companies Act- banks were registered.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1926</a:t>
            </a:r>
            <a:r>
              <a:rPr lang="en-US" dirty="0" smtClean="0"/>
              <a:t>: Hilton Young Commission – set up a ‘central bank’ called “reserve bank of India”.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1929</a:t>
            </a:r>
            <a:r>
              <a:rPr lang="en-US" dirty="0" smtClean="0"/>
              <a:t>: Great depression, USA, scores of Indian banks failed (480)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1934</a:t>
            </a:r>
            <a:r>
              <a:rPr lang="en-US" dirty="0" smtClean="0"/>
              <a:t>, March 5</a:t>
            </a:r>
            <a:r>
              <a:rPr lang="en-US" baseline="30000" dirty="0" smtClean="0"/>
              <a:t>th</a:t>
            </a:r>
            <a:r>
              <a:rPr lang="en-US" dirty="0" smtClean="0"/>
              <a:t>: Reserve Bank of India Act.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Bahubali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RBI </a:t>
            </a:r>
            <a:br>
              <a:rPr lang="en-US" dirty="0" smtClean="0"/>
            </a:br>
            <a:r>
              <a:rPr lang="en-US" dirty="0" smtClean="0"/>
              <a:t>the beginning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Banking Regulation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661149" y="3376816"/>
            <a:ext cx="2197915" cy="2459259"/>
            <a:chOff x="6769916" y="325886"/>
            <a:chExt cx="2197915" cy="2459259"/>
          </a:xfrm>
        </p:grpSpPr>
        <p:sp>
          <p:nvSpPr>
            <p:cNvPr id="13" name="Rectangle 12"/>
            <p:cNvSpPr/>
            <p:nvPr/>
          </p:nvSpPr>
          <p:spPr>
            <a:xfrm>
              <a:off x="7113863" y="325886"/>
              <a:ext cx="1567123" cy="1863042"/>
            </a:xfrm>
            <a:prstGeom prst="rect">
              <a:avLst/>
            </a:prstGeom>
            <a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69916" y="2114026"/>
              <a:ext cx="2197915" cy="6711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Sir Osborne Smith</a:t>
              </a:r>
            </a:p>
            <a:p>
              <a:pPr algn="ctr"/>
              <a:r>
                <a:rPr lang="en-US" sz="2400" dirty="0" smtClean="0"/>
                <a:t>1</a:t>
              </a:r>
              <a:r>
                <a:rPr lang="en-US" sz="2400" baseline="30000" dirty="0" smtClean="0"/>
                <a:t>st</a:t>
              </a:r>
              <a:r>
                <a:rPr lang="en-US" sz="2400" dirty="0" smtClean="0"/>
                <a:t> April 1935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96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theme/theme1.xml><?xml version="1.0" encoding="utf-8"?>
<a:theme xmlns:a="http://schemas.openxmlformats.org/drawingml/2006/main" name="BRIJ43_PURPLE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" id="{71D136E7-6F78-4BF7-BA01-118DB2740D68}" vid="{4BE201D0-9AAE-4FEA-95F3-FEA78495D089}"/>
    </a:ext>
  </a:extLst>
</a:theme>
</file>

<file path=ppt/theme/theme2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</Template>
  <TotalTime>1049</TotalTime>
  <Words>3755</Words>
  <Application>Microsoft Office PowerPoint</Application>
  <PresentationFormat>On-screen Show (4:3)</PresentationFormat>
  <Paragraphs>653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5" baseType="lpstr">
      <vt:lpstr>Arial</vt:lpstr>
      <vt:lpstr>Arial Narrow</vt:lpstr>
      <vt:lpstr>Arial Unicode MS</vt:lpstr>
      <vt:lpstr>Calibri</vt:lpstr>
      <vt:lpstr>Cambria Math</vt:lpstr>
      <vt:lpstr>Franklin Gothic Demi</vt:lpstr>
      <vt:lpstr>Franklin Gothic Demi Cond</vt:lpstr>
      <vt:lpstr>Franklin Gothic Heavy</vt:lpstr>
      <vt:lpstr>Franklin Gothic Medium</vt:lpstr>
      <vt:lpstr>Franklin Gothic Medium Cond</vt:lpstr>
      <vt:lpstr>Mangal</vt:lpstr>
      <vt:lpstr>MV Boli</vt:lpstr>
      <vt:lpstr>Segoe UI Black</vt:lpstr>
      <vt:lpstr>Segoe UI Semibold</vt:lpstr>
      <vt:lpstr>Wingdings</vt:lpstr>
      <vt:lpstr>BRIJ43_PURPLE</vt:lpstr>
      <vt:lpstr>BRIJ43_PURPLE_17</vt:lpstr>
      <vt:lpstr>BES171: Banking, Finance &amp; Insurance</vt:lpstr>
      <vt:lpstr>Financial intermediaries: evolution and Classification</vt:lpstr>
      <vt:lpstr>East India company: presidency banks (3)</vt:lpstr>
      <vt:lpstr>East India company: Presidency banks (3)-&gt;SBI</vt:lpstr>
      <vt:lpstr>British India: DESHI banks?</vt:lpstr>
      <vt:lpstr>PowerPoint Presentation</vt:lpstr>
      <vt:lpstr>PowerPoint Presentation</vt:lpstr>
      <vt:lpstr>PowerPoint Presentation</vt:lpstr>
      <vt:lpstr>Bahubali RBI  the beginning</vt:lpstr>
      <vt:lpstr>British India: RBI Act 1934</vt:lpstr>
      <vt:lpstr>Did not have ‘POWERS’ to regulate ALL banks.</vt:lpstr>
      <vt:lpstr>Did not have ‘POWERS’ to regulate banks.</vt:lpstr>
      <vt:lpstr>With Banking Regulation Act 1949, RBI became like this..</vt:lpstr>
      <vt:lpstr>Banking regulation Act</vt:lpstr>
      <vt:lpstr>PowerPoint Presentation</vt:lpstr>
      <vt:lpstr>Ordinance to Banking Regulation Act 1949</vt:lpstr>
      <vt:lpstr>CRITICISM of NPA-Ordinance</vt:lpstr>
      <vt:lpstr>RBI: 8 functions of</vt:lpstr>
      <vt:lpstr>PowerPoint Presentation</vt:lpstr>
      <vt:lpstr>Governors of RBI</vt:lpstr>
      <vt:lpstr>FSRASC- meant to recommend names for all members/chiefs for all regulatory bodies- SEBI, IRDA, MPC…</vt:lpstr>
      <vt:lpstr>PowerPoint Presentation</vt:lpstr>
      <vt:lpstr>PowerPoint Presentation</vt:lpstr>
      <vt:lpstr>RBI Act-&gt; MPC:6 members| quorum 4 members- incl. governor.</vt:lpstr>
      <vt:lpstr>RBI’s Central Board </vt:lpstr>
      <vt:lpstr>RBI departments</vt:lpstr>
      <vt:lpstr>RBI’s new Enforcement Dept: from operational perspective?</vt:lpstr>
      <vt:lpstr>PowerPoint Presentation</vt:lpstr>
      <vt:lpstr>Post Independent India: Towards Nationalization of Private Banks</vt:lpstr>
      <vt:lpstr>PowerPoint Presentation</vt:lpstr>
      <vt:lpstr>Why nationalize private banks?</vt:lpstr>
      <vt:lpstr>Nationalization of Private Banks owned by princes and industrialists</vt:lpstr>
      <vt:lpstr>PowerPoint Presentation</vt:lpstr>
      <vt:lpstr>So “old but not nationalized” type of “private” banks</vt:lpstr>
      <vt:lpstr>PowerPoint Presentation</vt:lpstr>
      <vt:lpstr>Competition &amp; economies of Scale missing </vt:lpstr>
      <vt:lpstr>PSB: Merger + privatization = “consolidation” [एकत्रीकरण]</vt:lpstr>
      <vt:lpstr>SBI owns ~75% to 100% in each of these banks</vt:lpstr>
      <vt:lpstr>PowerPoint Presentation</vt:lpstr>
      <vt:lpstr>Merger of Unlisted companies</vt:lpstr>
      <vt:lpstr>Share swapping for “LISTED COMPANIES” [Bank interviews]</vt:lpstr>
      <vt:lpstr>Merger of Associate banks WEF 1/4/2017</vt:lpstr>
      <vt:lpstr>For bank interview, self-study on operational aspects post-merger. For UPSC let’s directly jump to pros and cons..</vt:lpstr>
      <vt:lpstr>Merger of  Associate banks with SBI</vt:lpstr>
      <vt:lpstr>BENEFITs Pro-Arguments</vt:lpstr>
      <vt:lpstr>BASEL-III norms CRAR. [but hairsplitting useless for UPSC]</vt:lpstr>
      <vt:lpstr>Bharatiya Mahila Bank (2013) HQ: New Delhi.</vt:lpstr>
      <vt:lpstr>Merger of (unlisted) Bharatiya Mahila Bank WEF 1/4/17</vt:lpstr>
      <vt:lpstr>Why BMB merger will not hurt women empowerment?</vt:lpstr>
      <vt:lpstr>PSB: Merger + privatization = “consolidation” [एकत्रीकरण]</vt:lpstr>
      <vt:lpstr>Budget 2016</vt:lpstr>
      <vt:lpstr>UTI MF (‘63)-&gt; UTI Bank (‘93)-&gt;</vt:lpstr>
      <vt:lpstr>UTI MF (‘63)-&gt; UTI Bank (‘93)-&gt; Axis Bank (2007)</vt:lpstr>
      <vt:lpstr>PowerPoint Presentation</vt:lpstr>
      <vt:lpstr>PowerPoint Presentation</vt:lpstr>
      <vt:lpstr>PSB: Merger and privatization = “consolidation” [एकत्रीकरण]</vt:lpstr>
      <vt:lpstr>How many public sector banks in India?</vt:lpstr>
      <vt:lpstr>PowerPoint Presentation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599</cp:revision>
  <dcterms:created xsi:type="dcterms:W3CDTF">2017-02-17T14:02:42Z</dcterms:created>
  <dcterms:modified xsi:type="dcterms:W3CDTF">2017-05-19T12:04:53Z</dcterms:modified>
</cp:coreProperties>
</file>